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</p:sldIdLst>
  <p:sldSz cx="6624638" cy="9144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533" autoAdjust="0"/>
  </p:normalViewPr>
  <p:slideViewPr>
    <p:cSldViewPr>
      <p:cViewPr>
        <p:scale>
          <a:sx n="70" d="100"/>
          <a:sy n="70" d="100"/>
        </p:scale>
        <p:origin x="-2598" y="-72"/>
      </p:cViewPr>
      <p:guideLst>
        <p:guide orient="horz" pos="2880"/>
        <p:guide pos="20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848" y="2840569"/>
            <a:ext cx="5630942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3697" y="5181600"/>
            <a:ext cx="46372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9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9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802862" y="366188"/>
            <a:ext cx="1490544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1232" y="366188"/>
            <a:ext cx="436122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4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7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01" y="5875867"/>
            <a:ext cx="5630942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301" y="3875621"/>
            <a:ext cx="5630942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1232" y="2133604"/>
            <a:ext cx="2925882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67525" y="2133604"/>
            <a:ext cx="2925882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1233" y="2046817"/>
            <a:ext cx="2927032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1233" y="2899833"/>
            <a:ext cx="2927032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365225" y="2046817"/>
            <a:ext cx="2928182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365225" y="2899833"/>
            <a:ext cx="2928182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0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1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6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233" y="364067"/>
            <a:ext cx="2179461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050" y="364070"/>
            <a:ext cx="3703357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1233" y="1913470"/>
            <a:ext cx="2179461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5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75" y="6400803"/>
            <a:ext cx="3974783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8475" y="817033"/>
            <a:ext cx="3974783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8475" y="7156454"/>
            <a:ext cx="3974783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232" y="366184"/>
            <a:ext cx="596217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1232" y="2133604"/>
            <a:ext cx="5962174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31233" y="8475137"/>
            <a:ext cx="154574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8D0ED-7BCB-4209-82D2-FCC56518CBEC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63418" y="8475137"/>
            <a:ext cx="209780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747658" y="8475137"/>
            <a:ext cx="154574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01BF0-1B88-4F31-994C-F6CDCFE8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6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1_прайсы\Весна_2019\По коллекциям\ePUB_Confael_VL2019-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" y="107504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:\1_прайсы\Весна_2019\По коллекциям\ePUB_Confael_VL2019-0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7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2319" y="2915816"/>
            <a:ext cx="98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1079" y="8028384"/>
            <a:ext cx="98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:\1_прайсы\Весна_2019\По коллекциям\ePUB_Confael_VL2019-0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741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0311" y="2915816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2 250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:\1_прайсы\Весна_2019\По коллекциям\ePUB_Confael_VL2019-0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3167" y="3563888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5 465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:\1_прайсы\Весна_2019\По коллекциям\ePUB_Confael_VL2019-0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9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8103" y="8100392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2 165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:\1_прайсы\Весна_2019\По коллекциям\ePUB_Confael_VL2019-0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592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079" y="2987824"/>
            <a:ext cx="98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079" y="5148064"/>
            <a:ext cx="98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935" y="6804248"/>
            <a:ext cx="98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:\1_прайсы\Весна_2019\По коллекциям\ePUB_Confael_VL2019-0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4207" y="8100392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2 035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:\1_прайсы\Весна_2019\По коллекциям\ePUB_Confael_VL2019-0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1239" y="2267744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1 655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:\1_прайсы\Весна_2019\По коллекциям\ePUB_Confael_VL2019-0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:\1_прайсы\Весна_2019\По коллекциям\ePUB_Confael_VL2019-0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159" y="4191654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5 680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1_прайсы\Весна_2019\По коллекциям\ePUB_Confael_VL2019-0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1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3167" y="4418692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7 570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1_прайсы\Весна_2019\По коллекциям\ePUB_Confael_VL2019-0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:\1_прайсы\Весна_2019\По коллекциям\ePUB_Confael_VL2019-0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4047" y="2555776"/>
            <a:ext cx="98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187" y="2555776"/>
            <a:ext cx="98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4363" y="2555776"/>
            <a:ext cx="98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:\1_прайсы\Весна_2019\По коллекциям\ePUB_Confael_VL2019-0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" y="107504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D:\1_прайсы\Весна_2019\По коллекциям\ePUB_Confael_VL2019-0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0267" y="4716016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9 825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:\1_прайсы\Весна_2019\По коллекциям\ePUB_Confael_VL2019-0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:\1_прайсы\Весна_2019\По коллекциям\ePUB_Confael_VL2019-0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" y="107504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3167" y="3851920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5 760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D:\1_прайсы\Весна_2019\По коллекциям\ePUB_Confael_VL2019-0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:\1_прайсы\Весна_2019\По коллекциям\ePUB_Confael_VL2019-0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2000" y="4557002"/>
            <a:ext cx="127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12 695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:\1_прайсы\Весна_2019\По коллекциям\ePUB_Confael_VL2019-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1" y="107504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6495" y="2258452"/>
            <a:ext cx="127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10 470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1_прайсы\Весна_2019\По коллекциям\ePUB_Confael_VL2019-0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6175" y="2699792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1 590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1_прайсы\Весна_2019\По коллекциям\ePUB_Confael_VL2019-0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6175" y="2195736"/>
            <a:ext cx="98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6175" y="8100392"/>
            <a:ext cx="98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1_прайсы\Весна_2019\По коллекциям\ePUB_Confael_VL2019-0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921" y="185013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9944" y="3995936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3 780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1_прайсы\Весна_2019\По коллекциям\ePUB_Confael_VL2019-0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0267" y="2771800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4 295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1_прайсы\Весна_2019\По коллекциям\ePUB_Confael_VL2019-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8223" y="2987824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1 845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1_прайсы\Весна_2019\По коллекциям\ePUB_Confael_VL2019-0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" y="77509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4407" y="7884368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2 360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1_прайсы\Весна_2019\По коллекциям\ePUB_Confael_VL2019-0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93" y="107504"/>
            <a:ext cx="6624000" cy="8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94</Words>
  <Application>Microsoft Office PowerPoint</Application>
  <PresentationFormat>Произвольный</PresentationFormat>
  <Paragraphs>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Цой Алина</dc:creator>
  <cp:lastModifiedBy>evolkova</cp:lastModifiedBy>
  <cp:revision>25</cp:revision>
  <dcterms:created xsi:type="dcterms:W3CDTF">2018-12-24T07:54:16Z</dcterms:created>
  <dcterms:modified xsi:type="dcterms:W3CDTF">2019-01-21T13:09:18Z</dcterms:modified>
</cp:coreProperties>
</file>