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sldIdLst>
    <p:sldId id="339" r:id="rId5"/>
    <p:sldId id="343" r:id="rId6"/>
    <p:sldId id="342" r:id="rId7"/>
    <p:sldId id="338" r:id="rId8"/>
    <p:sldId id="344" r:id="rId9"/>
    <p:sldId id="340" r:id="rId10"/>
    <p:sldId id="313" r:id="rId11"/>
    <p:sldId id="341" r:id="rId12"/>
  </p:sldIdLst>
  <p:sldSz cx="12630150" cy="7107238"/>
  <p:notesSz cx="6858000" cy="9144000"/>
  <p:defaultTextStyle>
    <a:defPPr>
      <a:defRPr lang="ru-RU"/>
    </a:defPPr>
    <a:lvl1pPr marL="0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3910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7821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1731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5642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19552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3463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47373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1284" algn="l" defTabSz="112782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4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0" autoAdjust="0"/>
    <p:restoredTop sz="93243" autoAdjust="0"/>
  </p:normalViewPr>
  <p:slideViewPr>
    <p:cSldViewPr>
      <p:cViewPr>
        <p:scale>
          <a:sx n="75" d="100"/>
          <a:sy n="75" d="100"/>
        </p:scale>
        <p:origin x="-540" y="216"/>
      </p:cViewPr>
      <p:guideLst>
        <p:guide orient="horz" pos="2239"/>
        <p:guide pos="39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7261" y="2207851"/>
            <a:ext cx="10735628" cy="1523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4523" y="4027435"/>
            <a:ext cx="8841105" cy="1816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56859" y="284620"/>
            <a:ext cx="2841784" cy="60641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1507" y="284620"/>
            <a:ext cx="8314849" cy="606418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7261" y="2207851"/>
            <a:ext cx="10735628" cy="1523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4523" y="4027435"/>
            <a:ext cx="8841105" cy="1816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06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5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695" y="4567059"/>
            <a:ext cx="10735628" cy="141157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7695" y="3012351"/>
            <a:ext cx="10735628" cy="155470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391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78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17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56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19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34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473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12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74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1508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0326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39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7" y="1590903"/>
            <a:ext cx="5580510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1507" y="2253916"/>
            <a:ext cx="5580510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5941" y="1590903"/>
            <a:ext cx="5582702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15941" y="2253916"/>
            <a:ext cx="5582702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38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02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2973"/>
            <a:ext cx="4155232" cy="120428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8038" y="282974"/>
            <a:ext cx="7060605" cy="6065831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08" y="1487256"/>
            <a:ext cx="4155232" cy="4861549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3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5598" y="4975066"/>
            <a:ext cx="7578090" cy="58733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5598" y="635045"/>
            <a:ext cx="7578090" cy="4264343"/>
          </a:xfrm>
        </p:spPr>
        <p:txBody>
          <a:bodyPr/>
          <a:lstStyle>
            <a:lvl1pPr marL="0" indent="0">
              <a:buNone/>
              <a:defRPr sz="3900"/>
            </a:lvl1pPr>
            <a:lvl2pPr marL="563910" indent="0">
              <a:buNone/>
              <a:defRPr sz="3500"/>
            </a:lvl2pPr>
            <a:lvl3pPr marL="1127821" indent="0">
              <a:buNone/>
              <a:defRPr sz="3000"/>
            </a:lvl3pPr>
            <a:lvl4pPr marL="1691731" indent="0">
              <a:buNone/>
              <a:defRPr sz="2500"/>
            </a:lvl4pPr>
            <a:lvl5pPr marL="2255642" indent="0">
              <a:buNone/>
              <a:defRPr sz="2500"/>
            </a:lvl5pPr>
            <a:lvl6pPr marL="2819552" indent="0">
              <a:buNone/>
              <a:defRPr sz="2500"/>
            </a:lvl6pPr>
            <a:lvl7pPr marL="3383463" indent="0">
              <a:buNone/>
              <a:defRPr sz="2500"/>
            </a:lvl7pPr>
            <a:lvl8pPr marL="3947373" indent="0">
              <a:buNone/>
              <a:defRPr sz="2500"/>
            </a:lvl8pPr>
            <a:lvl9pPr marL="4511284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75598" y="5562401"/>
            <a:ext cx="7578090" cy="834113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79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62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56859" y="284620"/>
            <a:ext cx="2841784" cy="60641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1507" y="284620"/>
            <a:ext cx="8314849" cy="606418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28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7261" y="2207851"/>
            <a:ext cx="10735628" cy="1523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4523" y="4027435"/>
            <a:ext cx="8841105" cy="1816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57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4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695" y="4567059"/>
            <a:ext cx="10735628" cy="141157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7695" y="3012351"/>
            <a:ext cx="10735628" cy="155470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391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78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17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56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19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34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473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12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28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1508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0326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59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7" y="1590903"/>
            <a:ext cx="5580510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1507" y="2253916"/>
            <a:ext cx="5580510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5941" y="1590903"/>
            <a:ext cx="5582702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15941" y="2253916"/>
            <a:ext cx="5582702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37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2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3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695" y="4567059"/>
            <a:ext cx="10735628" cy="141157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7695" y="3012351"/>
            <a:ext cx="10735628" cy="155470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391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78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17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56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19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34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473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12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2973"/>
            <a:ext cx="4155232" cy="120428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8038" y="282974"/>
            <a:ext cx="7060605" cy="6065831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08" y="1487256"/>
            <a:ext cx="4155232" cy="4861549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660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5598" y="4975066"/>
            <a:ext cx="7578090" cy="58733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5598" y="635045"/>
            <a:ext cx="7578090" cy="4264343"/>
          </a:xfrm>
        </p:spPr>
        <p:txBody>
          <a:bodyPr/>
          <a:lstStyle>
            <a:lvl1pPr marL="0" indent="0">
              <a:buNone/>
              <a:defRPr sz="3900"/>
            </a:lvl1pPr>
            <a:lvl2pPr marL="563910" indent="0">
              <a:buNone/>
              <a:defRPr sz="3500"/>
            </a:lvl2pPr>
            <a:lvl3pPr marL="1127821" indent="0">
              <a:buNone/>
              <a:defRPr sz="3000"/>
            </a:lvl3pPr>
            <a:lvl4pPr marL="1691731" indent="0">
              <a:buNone/>
              <a:defRPr sz="2500"/>
            </a:lvl4pPr>
            <a:lvl5pPr marL="2255642" indent="0">
              <a:buNone/>
              <a:defRPr sz="2500"/>
            </a:lvl5pPr>
            <a:lvl6pPr marL="2819552" indent="0">
              <a:buNone/>
              <a:defRPr sz="2500"/>
            </a:lvl6pPr>
            <a:lvl7pPr marL="3383463" indent="0">
              <a:buNone/>
              <a:defRPr sz="2500"/>
            </a:lvl7pPr>
            <a:lvl8pPr marL="3947373" indent="0">
              <a:buNone/>
              <a:defRPr sz="2500"/>
            </a:lvl8pPr>
            <a:lvl9pPr marL="4511284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75598" y="5562401"/>
            <a:ext cx="7578090" cy="834113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42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167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56859" y="284620"/>
            <a:ext cx="2841784" cy="60641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1507" y="284620"/>
            <a:ext cx="8314849" cy="606418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70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7261" y="2207851"/>
            <a:ext cx="10735628" cy="1523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4523" y="4027435"/>
            <a:ext cx="8841105" cy="1816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7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145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695" y="4567059"/>
            <a:ext cx="10735628" cy="141157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7695" y="3012351"/>
            <a:ext cx="10735628" cy="155470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391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78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17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56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19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34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473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12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23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1508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0326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385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7" y="1590903"/>
            <a:ext cx="5580510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1507" y="2253916"/>
            <a:ext cx="5580510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5941" y="1590903"/>
            <a:ext cx="5582702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15941" y="2253916"/>
            <a:ext cx="5582702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024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1508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0326" y="1658356"/>
            <a:ext cx="5578316" cy="469044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981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2973"/>
            <a:ext cx="4155232" cy="120428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8038" y="282974"/>
            <a:ext cx="7060605" cy="6065831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08" y="1487256"/>
            <a:ext cx="4155232" cy="4861549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055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5598" y="4975066"/>
            <a:ext cx="7578090" cy="58733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5598" y="635045"/>
            <a:ext cx="7578090" cy="4264343"/>
          </a:xfrm>
        </p:spPr>
        <p:txBody>
          <a:bodyPr/>
          <a:lstStyle>
            <a:lvl1pPr marL="0" indent="0">
              <a:buNone/>
              <a:defRPr sz="3900"/>
            </a:lvl1pPr>
            <a:lvl2pPr marL="563910" indent="0">
              <a:buNone/>
              <a:defRPr sz="3500"/>
            </a:lvl2pPr>
            <a:lvl3pPr marL="1127821" indent="0">
              <a:buNone/>
              <a:defRPr sz="3000"/>
            </a:lvl3pPr>
            <a:lvl4pPr marL="1691731" indent="0">
              <a:buNone/>
              <a:defRPr sz="2500"/>
            </a:lvl4pPr>
            <a:lvl5pPr marL="2255642" indent="0">
              <a:buNone/>
              <a:defRPr sz="2500"/>
            </a:lvl5pPr>
            <a:lvl6pPr marL="2819552" indent="0">
              <a:buNone/>
              <a:defRPr sz="2500"/>
            </a:lvl6pPr>
            <a:lvl7pPr marL="3383463" indent="0">
              <a:buNone/>
              <a:defRPr sz="2500"/>
            </a:lvl7pPr>
            <a:lvl8pPr marL="3947373" indent="0">
              <a:buNone/>
              <a:defRPr sz="2500"/>
            </a:lvl8pPr>
            <a:lvl9pPr marL="4511284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75598" y="5562401"/>
            <a:ext cx="7578090" cy="834113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2565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760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56859" y="284620"/>
            <a:ext cx="2841784" cy="60641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1507" y="284620"/>
            <a:ext cx="8314849" cy="606418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7" y="1590903"/>
            <a:ext cx="5580510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1507" y="2253916"/>
            <a:ext cx="5580510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5941" y="1590903"/>
            <a:ext cx="5582702" cy="6630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10" indent="0">
              <a:buNone/>
              <a:defRPr sz="2500" b="1"/>
            </a:lvl2pPr>
            <a:lvl3pPr marL="1127821" indent="0">
              <a:buNone/>
              <a:defRPr sz="2200" b="1"/>
            </a:lvl3pPr>
            <a:lvl4pPr marL="1691731" indent="0">
              <a:buNone/>
              <a:defRPr sz="2000" b="1"/>
            </a:lvl4pPr>
            <a:lvl5pPr marL="2255642" indent="0">
              <a:buNone/>
              <a:defRPr sz="2000" b="1"/>
            </a:lvl5pPr>
            <a:lvl6pPr marL="2819552" indent="0">
              <a:buNone/>
              <a:defRPr sz="2000" b="1"/>
            </a:lvl6pPr>
            <a:lvl7pPr marL="3383463" indent="0">
              <a:buNone/>
              <a:defRPr sz="2000" b="1"/>
            </a:lvl7pPr>
            <a:lvl8pPr marL="3947373" indent="0">
              <a:buNone/>
              <a:defRPr sz="2000" b="1"/>
            </a:lvl8pPr>
            <a:lvl9pPr marL="451128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15941" y="2253916"/>
            <a:ext cx="5582702" cy="40948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2973"/>
            <a:ext cx="4155232" cy="120428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8038" y="282974"/>
            <a:ext cx="7060605" cy="6065831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1508" y="1487256"/>
            <a:ext cx="4155232" cy="4861549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5598" y="4975066"/>
            <a:ext cx="7578090" cy="58733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5598" y="635045"/>
            <a:ext cx="7578090" cy="4264343"/>
          </a:xfrm>
        </p:spPr>
        <p:txBody>
          <a:bodyPr/>
          <a:lstStyle>
            <a:lvl1pPr marL="0" indent="0">
              <a:buNone/>
              <a:defRPr sz="3900"/>
            </a:lvl1pPr>
            <a:lvl2pPr marL="563910" indent="0">
              <a:buNone/>
              <a:defRPr sz="3500"/>
            </a:lvl2pPr>
            <a:lvl3pPr marL="1127821" indent="0">
              <a:buNone/>
              <a:defRPr sz="3000"/>
            </a:lvl3pPr>
            <a:lvl4pPr marL="1691731" indent="0">
              <a:buNone/>
              <a:defRPr sz="2500"/>
            </a:lvl4pPr>
            <a:lvl5pPr marL="2255642" indent="0">
              <a:buNone/>
              <a:defRPr sz="2500"/>
            </a:lvl5pPr>
            <a:lvl6pPr marL="2819552" indent="0">
              <a:buNone/>
              <a:defRPr sz="2500"/>
            </a:lvl6pPr>
            <a:lvl7pPr marL="3383463" indent="0">
              <a:buNone/>
              <a:defRPr sz="2500"/>
            </a:lvl7pPr>
            <a:lvl8pPr marL="3947373" indent="0">
              <a:buNone/>
              <a:defRPr sz="2500"/>
            </a:lvl8pPr>
            <a:lvl9pPr marL="4511284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75598" y="5562401"/>
            <a:ext cx="7578090" cy="834113"/>
          </a:xfrm>
        </p:spPr>
        <p:txBody>
          <a:bodyPr/>
          <a:lstStyle>
            <a:lvl1pPr marL="0" indent="0">
              <a:buNone/>
              <a:defRPr sz="1700"/>
            </a:lvl1pPr>
            <a:lvl2pPr marL="563910" indent="0">
              <a:buNone/>
              <a:defRPr sz="1500"/>
            </a:lvl2pPr>
            <a:lvl3pPr marL="1127821" indent="0">
              <a:buNone/>
              <a:defRPr sz="1200"/>
            </a:lvl3pPr>
            <a:lvl4pPr marL="1691731" indent="0">
              <a:buNone/>
              <a:defRPr sz="1100"/>
            </a:lvl4pPr>
            <a:lvl5pPr marL="2255642" indent="0">
              <a:buNone/>
              <a:defRPr sz="1100"/>
            </a:lvl5pPr>
            <a:lvl6pPr marL="2819552" indent="0">
              <a:buNone/>
              <a:defRPr sz="1100"/>
            </a:lvl6pPr>
            <a:lvl7pPr marL="3383463" indent="0">
              <a:buNone/>
              <a:defRPr sz="1100"/>
            </a:lvl7pPr>
            <a:lvl8pPr marL="3947373" indent="0">
              <a:buNone/>
              <a:defRPr sz="1100"/>
            </a:lvl8pPr>
            <a:lvl9pPr marL="451128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4619"/>
            <a:ext cx="11367135" cy="1184540"/>
          </a:xfrm>
          <a:prstGeom prst="rect">
            <a:avLst/>
          </a:prstGeom>
        </p:spPr>
        <p:txBody>
          <a:bodyPr vert="horz" lIns="112782" tIns="56391" rIns="112782" bIns="5639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8" y="1658356"/>
            <a:ext cx="11367135" cy="4690449"/>
          </a:xfrm>
          <a:prstGeom prst="rect">
            <a:avLst/>
          </a:prstGeom>
        </p:spPr>
        <p:txBody>
          <a:bodyPr vert="horz" lIns="112782" tIns="56391" rIns="112782" bIns="5639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15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15301" y="6587357"/>
            <a:ext cx="3999548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516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782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33" indent="-422933" algn="l" defTabSz="1127821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6355" indent="-352444" algn="l" defTabSz="1127821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776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687" indent="-281955" algn="l" defTabSz="1127821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7597" indent="-281955" algn="l" defTabSz="1127821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50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41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32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323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91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82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73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64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955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46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37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284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4619"/>
            <a:ext cx="11367135" cy="1184540"/>
          </a:xfrm>
          <a:prstGeom prst="rect">
            <a:avLst/>
          </a:prstGeom>
        </p:spPr>
        <p:txBody>
          <a:bodyPr vert="horz" lIns="112782" tIns="56391" rIns="112782" bIns="5639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8" y="1658356"/>
            <a:ext cx="11367135" cy="4690449"/>
          </a:xfrm>
          <a:prstGeom prst="rect">
            <a:avLst/>
          </a:prstGeom>
        </p:spPr>
        <p:txBody>
          <a:bodyPr vert="horz" lIns="112782" tIns="56391" rIns="112782" bIns="5639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15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15301" y="6587357"/>
            <a:ext cx="3999548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516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12782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33" indent="-422933" algn="l" defTabSz="1127821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6355" indent="-352444" algn="l" defTabSz="1127821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776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687" indent="-281955" algn="l" defTabSz="1127821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7597" indent="-281955" algn="l" defTabSz="1127821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50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41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32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323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91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82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73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64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955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46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37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284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4619"/>
            <a:ext cx="11367135" cy="1184540"/>
          </a:xfrm>
          <a:prstGeom prst="rect">
            <a:avLst/>
          </a:prstGeom>
        </p:spPr>
        <p:txBody>
          <a:bodyPr vert="horz" lIns="112782" tIns="56391" rIns="112782" bIns="5639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8" y="1658356"/>
            <a:ext cx="11367135" cy="4690449"/>
          </a:xfrm>
          <a:prstGeom prst="rect">
            <a:avLst/>
          </a:prstGeom>
        </p:spPr>
        <p:txBody>
          <a:bodyPr vert="horz" lIns="112782" tIns="56391" rIns="112782" bIns="5639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15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15301" y="6587357"/>
            <a:ext cx="3999548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516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12782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33" indent="-422933" algn="l" defTabSz="1127821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6355" indent="-352444" algn="l" defTabSz="1127821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776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687" indent="-281955" algn="l" defTabSz="1127821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7597" indent="-281955" algn="l" defTabSz="1127821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50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41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32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323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91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82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73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64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955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46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37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284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508" y="284619"/>
            <a:ext cx="11367135" cy="1184540"/>
          </a:xfrm>
          <a:prstGeom prst="rect">
            <a:avLst/>
          </a:prstGeom>
        </p:spPr>
        <p:txBody>
          <a:bodyPr vert="horz" lIns="112782" tIns="56391" rIns="112782" bIns="5639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1508" y="1658356"/>
            <a:ext cx="11367135" cy="4690449"/>
          </a:xfrm>
          <a:prstGeom prst="rect">
            <a:avLst/>
          </a:prstGeom>
        </p:spPr>
        <p:txBody>
          <a:bodyPr vert="horz" lIns="112782" tIns="56391" rIns="112782" bIns="5639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15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15301" y="6587357"/>
            <a:ext cx="3999548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51608" y="6587357"/>
            <a:ext cx="2947035" cy="378395"/>
          </a:xfrm>
          <a:prstGeom prst="rect">
            <a:avLst/>
          </a:prstGeom>
        </p:spPr>
        <p:txBody>
          <a:bodyPr vert="horz" lIns="112782" tIns="56391" rIns="112782" bIns="5639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6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12782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33" indent="-422933" algn="l" defTabSz="1127821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6355" indent="-352444" algn="l" defTabSz="1127821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776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687" indent="-281955" algn="l" defTabSz="1127821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7597" indent="-281955" algn="l" defTabSz="1127821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50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418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32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3239" indent="-281955" algn="l" defTabSz="11278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910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82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731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64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9552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46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373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284" algn="l" defTabSz="112782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confaelshop.ru/upload/iblock/47e/47e0c4920355d43a69be691f185a5af7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0383" y="1988607"/>
            <a:ext cx="4229308" cy="422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confaelshop.ru/upload/iblock/7e0/7e0fa19a8c57d3b59c1af2c0c4b1c5d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378" y="2754454"/>
            <a:ext cx="3305751" cy="330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187283" y="961331"/>
            <a:ext cx="325282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"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Подкова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на счастье"</a:t>
            </a:r>
            <a:b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глазированные горьким шоколадом "Сухофрукты в шоколаде" (слива, абрикос, финик).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11x10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5x3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см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В.НД394.75-крч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436" y="1249363"/>
            <a:ext cx="432047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"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Подкова на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удачу"</a:t>
            </a:r>
            <a:r>
              <a:rPr lang="ru-RU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"Шоколадное суфле" "Ванильное суфле" "Кофейное суфле" в горьком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шоколаде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1x4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5x1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4 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м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В.ФС23.85-крч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26843" y="2403827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85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65360" y="2610455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340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29287" y="5844206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</a:t>
            </a:r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93918" y="5569843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330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2" name="Picture 4" descr="https://confaelshop.ru/upload/iblock/696/6967ea5f21a8ee189989078806aec3be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2747" y="4816768"/>
            <a:ext cx="2049219" cy="20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confaelshop.ru/upload/iblock/bde/bdedf36745eb6c3e334a1ba97bb49950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3423" y="4734727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7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onfaelshop.ru/upload/iblock/ba9/ba9ca845048e1d6eb3e50d4f721cc17a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2707" y="2029722"/>
            <a:ext cx="3801750" cy="38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confaelshop.ru/upload/iblock/68c/68c6bdd81fd321efaa8b705a595f9e4a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387" y="1105347"/>
            <a:ext cx="5839518" cy="583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187283" y="1105347"/>
            <a:ext cx="3252823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ручной</a:t>
            </a:r>
          </a:p>
          <a:p>
            <a:pPr algn="r"/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работы "Здоровья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!"</a:t>
            </a:r>
          </a:p>
          <a:p>
            <a:pPr algn="r"/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ручной работы "Шейх«</a:t>
            </a:r>
          </a:p>
          <a:p>
            <a:pPr algn="r"/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9x9x4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см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В.НК376.100-крч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861" y="1136849"/>
            <a:ext cx="4320479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 молочный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"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С пожеланиями счастья"</a:t>
            </a:r>
            <a: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 молочный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10x19x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7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см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ШД127.60-вм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96569" y="5857899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60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94667" y="5598823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220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02420" y="2113459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100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67051" y="2297981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395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0" name="Picture 6" descr="https://confaelshop.ru/upload/iblock/83d/83da6255733c56a42f1e335a28a275a4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47003" y="3485586"/>
            <a:ext cx="2972728" cy="297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42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s://confaelshop.ru/upload/iblock/c03/c036ef39c14de24c7cecfaba2c097af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76854">
            <a:off x="7188053" y="2049055"/>
            <a:ext cx="4270107" cy="427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confaelshop.ru/upload/iblock/728/728ebc819329f43648693eeaa67aeea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8627" y="2977530"/>
            <a:ext cx="3851263" cy="385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confaelshop.ru/upload/iblock/e23/e23590fbf01cd2e704ab2189892bde6c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1992" y="3199945"/>
            <a:ext cx="3009750" cy="30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82428" y="1249363"/>
            <a:ext cx="4320479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Открытка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"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Главное, не прекращай верить в свои силы!"</a:t>
            </a:r>
            <a: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 молочный, шоколад горький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19x16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5x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7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см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В.ШД126.120-крч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50931" y="2287375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120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10891" y="2473531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410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146" name="Picture 2" descr="https://confaelshop.ru/upload/iblock/a7c/a7c96c9ef9ee4acb7f0260e19adfea8c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271" y="2947687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5"/>
          <p:cNvSpPr txBox="1"/>
          <p:nvPr/>
        </p:nvSpPr>
        <p:spPr>
          <a:xfrm>
            <a:off x="7683344" y="1105347"/>
            <a:ext cx="3708448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Шоколадная открытка "Вперед</a:t>
            </a:r>
            <a:r>
              <a:rPr lang="ru-RU" sz="2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!"</a:t>
            </a:r>
            <a:br>
              <a:rPr lang="ru-RU" sz="2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Шоколад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горький с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декором</a:t>
            </a:r>
            <a:b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Размер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5x14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5x1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</a:t>
            </a:r>
            <a:b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Артикул: В.ШКг694.100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80439" y="5704608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93493" y="5857907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490 </a:t>
            </a:r>
            <a:r>
              <a:rPr lang="ru-RU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₱</a:t>
            </a:r>
          </a:p>
        </p:txBody>
      </p:sp>
    </p:spTree>
    <p:extLst>
      <p:ext uri="{BB962C8B-B14F-4D97-AF65-F5344CB8AC3E}">
        <p14:creationId xmlns:p14="http://schemas.microsoft.com/office/powerpoint/2010/main" val="23464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onfaelshop.ru/upload/iblock/42c/42ccace9d675062932448ae3bfb6d87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435" y="1918804"/>
            <a:ext cx="3728546" cy="372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5"/>
          <p:cNvSpPr txBox="1"/>
          <p:nvPr/>
        </p:nvSpPr>
        <p:spPr>
          <a:xfrm>
            <a:off x="385476" y="1208857"/>
            <a:ext cx="3708448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Набор "Счастья!"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Цукаты в горьком шоколаде "Лимонные корочки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".</a:t>
            </a:r>
            <a:b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Размер: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9x9x4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</a:t>
            </a:r>
            <a:b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Артикул: В.НК480.100-крч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85797" y="2176216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98851" y="2329515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585 </a:t>
            </a:r>
            <a:r>
              <a:rPr lang="ru-RU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₱</a:t>
            </a:r>
          </a:p>
        </p:txBody>
      </p:sp>
      <p:pic>
        <p:nvPicPr>
          <p:cNvPr id="2052" name="Picture 4" descr="https://confaelshop.ru/upload/iblock/8d1/8d17241a3f99e8512a80cad4888b922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3457" y="4233118"/>
            <a:ext cx="1799048" cy="17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confaelshop.ru/upload/iblock/fc8/fc8a8d5fb6e77f473d9d468c627d575e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4765" y="1832592"/>
            <a:ext cx="4096814" cy="409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5"/>
          <p:cNvSpPr txBox="1"/>
          <p:nvPr/>
        </p:nvSpPr>
        <p:spPr>
          <a:xfrm>
            <a:off x="7827243" y="961331"/>
            <a:ext cx="37084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Футбольный шоколад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"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Набор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чемпиона"</a:t>
            </a:r>
            <a:b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 белый фигурный украшенный и шоколадная конфета суфле, украшенная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14x14x3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см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КС73.45-зкг</a:t>
            </a:r>
            <a:endParaRPr lang="ru-RU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82403" y="5494051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45 </a:t>
            </a:r>
            <a:r>
              <a:rPr lang="ru-RU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г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295457" y="5647350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520 </a:t>
            </a:r>
            <a:r>
              <a:rPr lang="ru-RU" sz="1100" b="1" dirty="0">
                <a:solidFill>
                  <a:prstClr val="white"/>
                </a:solidFill>
                <a:latin typeface="Century Gothic" panose="020B0502020202020204" pitchFamily="34" charset="0"/>
              </a:rPr>
              <a:t>₱</a:t>
            </a:r>
          </a:p>
        </p:txBody>
      </p:sp>
    </p:spTree>
    <p:extLst>
      <p:ext uri="{BB962C8B-B14F-4D97-AF65-F5344CB8AC3E}">
        <p14:creationId xmlns:p14="http://schemas.microsoft.com/office/powerpoint/2010/main" val="33200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onfaelshop.ru/upload/iblock/e2b/e2bb0695c3760943b81e40f28a356e87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035" y="2031401"/>
            <a:ext cx="3903949" cy="390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5"/>
          <p:cNvSpPr txBox="1"/>
          <p:nvPr/>
        </p:nvSpPr>
        <p:spPr>
          <a:xfrm>
            <a:off x="385476" y="1208857"/>
            <a:ext cx="37084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Набор цитрусового драже "Удачи!"</a:t>
            </a:r>
            <a: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Драже "Мандарин в шоколаде", "Лимон в шоколаде", "Лайм в шоколаде".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9x9x4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см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В.ДН16.115-крч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85788" y="1590102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115 </a:t>
            </a:r>
            <a:r>
              <a:rPr lang="ru-RU" sz="1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98842" y="1743401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63910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2782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91731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5564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19552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346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47373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511284" algn="l" defTabSz="1127821" rtl="0" eaLnBrk="1" latinLnBrk="0" hangingPunct="1"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650 </a:t>
            </a:r>
            <a:r>
              <a:rPr lang="ru-RU" sz="1100" b="1" dirty="0">
                <a:solidFill>
                  <a:prstClr val="white"/>
                </a:solidFill>
                <a:latin typeface="Century Gothic" panose="020B0502020202020204" pitchFamily="34" charset="0"/>
              </a:rPr>
              <a:t>₱</a:t>
            </a:r>
          </a:p>
        </p:txBody>
      </p:sp>
      <p:pic>
        <p:nvPicPr>
          <p:cNvPr id="3078" name="Picture 6" descr="https://confaelshop.ru/upload/iblock/87f/87f94f6f7cdf4373041e35ead036e03a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3796" y="4299482"/>
            <a:ext cx="1771119" cy="177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Ð°Ð±Ð¾Ñ ÑÐ¸ÑÑÑÑÐ¾Ð²Ð¾Ð³Ð¾ Ð´ÑÐ°Ð¶Ðµ &quot;Ð£Ð´Ð°ÑÐ¸!&quot;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3109" y="4489151"/>
            <a:ext cx="2009800" cy="20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s://confaelshop.ru/upload/iblock/e47/e47c051fe60bdff32410850d1771021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6517" y="2248757"/>
            <a:ext cx="3177070" cy="317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611220" y="1177355"/>
            <a:ext cx="432047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глазированные горьким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шоколадом</a:t>
            </a:r>
            <a:b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Конфеты глазированные 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горьким шоколадом "Ванильное суфле", "Шоколадное суфле", "Кофейное суфле"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10x10x10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см.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В.НД458.200-крч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19131" y="6073923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200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17229" y="5814847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650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7" name="Picture 6" descr="https://confaelshop.ru/upload/iblock/15b/15b27ba973088ccc61a9543d9696014f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2659" y="4374687"/>
            <a:ext cx="156771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7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confaelshop.ru/upload/iblock/c51/c5166d5f7888910c0825b379aa6f6e4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17828">
            <a:off x="6253964" y="2530475"/>
            <a:ext cx="3074447" cy="307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¨Ð¾ÐºÐ¾Ð»Ð°Ð´Ð½Ð°Ñ ÐºÐ½Ð¸Ð³Ð° &quot;ÐÐ¾Ð·Ð´ÑÐ°Ð²Ð»ÑÐµÐ¼!&quot; 28 ÐºÐ¾Ð½ÑÐµÑ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3" t="-221"/>
          <a:stretch/>
        </p:blipFill>
        <p:spPr bwMode="auto">
          <a:xfrm rot="1500339">
            <a:off x="879628" y="2711233"/>
            <a:ext cx="3290331" cy="329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confaelshop.ru/upload/iblock/04e/04e88c5a5b913ee12d468dae0245c535.jpg"/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7011" y="2470770"/>
            <a:ext cx="227766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confaelshop.ru/upload/iblock/09f/09fe5983c567eeb1361ad44f9627d865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2257" y="2398009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687819" y="957699"/>
            <a:ext cx="3801946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Набор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шоколадных </a:t>
            </a:r>
          </a:p>
          <a:p>
            <a:pPr algn="r"/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конфет "Премиум" </a:t>
            </a:r>
          </a:p>
          <a:p>
            <a:pPr algn="r"/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 молочный с миндалем, сухофрукты в горьком шоколаде "Финик", "Абрикос", шоколадные конфеты "Ассорти" с шоколадной и желейной начинками.</a:t>
            </a:r>
          </a:p>
          <a:p>
            <a:pPr algn="r"/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5x14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5x2 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см</a:t>
            </a:r>
          </a:p>
          <a:p>
            <a:pPr algn="r"/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Артикул: 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В.КС193.85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436" y="1105347"/>
            <a:ext cx="432047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Шоколадная книга "Поздравляем!" 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28 конфет</a:t>
            </a:r>
            <a: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 молочный с миндалем, шоколадные конфеты "Ассорти" со сливочными, шоколадными, желейной начинками.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26x17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5x3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</a:t>
            </a:r>
            <a:r>
              <a:rPr 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см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</a:t>
            </a:r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В.НШ336.270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8771" y="6001915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270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6795" y="5742839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795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62684" y="5857899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85г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27315" y="5569899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655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6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confaelshop.ru/upload/iblock/7c4/7c4026d6e67c0e3938ffe7eed4ff059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57244">
            <a:off x="5891480" y="2409944"/>
            <a:ext cx="3481611" cy="348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confaelshop.ru/upload/iblock/d92/d92f91f91e5ebccee2a2097efd742716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818" y="2329483"/>
            <a:ext cx="3340841" cy="334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confaelshop.ru/upload/iblock/b68/b684cd727909772a1aa9c60280d4c0dc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363064">
            <a:off x="2527292" y="2691225"/>
            <a:ext cx="2077912" cy="319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confaelshop.ru/upload/iblock/92b/92b009d851a9b16de68bbfe57145924d.jpg"/>
          <p:cNvPicPr>
            <a:picLocks noChangeAspect="1" noChangeArrowheads="1"/>
          </p:cNvPicPr>
          <p:nvPr/>
        </p:nvPicPr>
        <p:blipFill rotWithShape="1">
          <a:blip r:embed="rId5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2427" y="2491871"/>
            <a:ext cx="2196297" cy="351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78676" y="957699"/>
            <a:ext cx="4692983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Набор шоколадных конфет </a:t>
            </a:r>
            <a:r>
              <a:rPr lang="ru-RU" sz="2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поздравлением</a:t>
            </a:r>
            <a:br>
              <a:rPr lang="ru-RU" sz="2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Шоколад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 миндалем, конфеты желейные "Апельсин" в горьком шоколаде, сухофрукты в горьком шоколаде "Шоколадный абрикос", шоколадные конфеты "Ассорти" с шоколадными и желейными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начинками</a:t>
            </a:r>
            <a:b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Размер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5x18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5x2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</a:t>
            </a:r>
          </a:p>
          <a:p>
            <a:pPr algn="r"/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Артикул: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В.КС191.235</a:t>
            </a:r>
            <a:endParaRPr lang="ru-RU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183" y="1136849"/>
            <a:ext cx="432047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Шоколадные конфеты с пожеланием </a:t>
            </a:r>
            <a:r>
              <a:rPr lang="ru-RU" sz="2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счастья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Шоколадные конфеты "Ассорти" c шоколадными и желейной начинками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Размер: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15x22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5x2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</a:t>
            </a:r>
            <a:b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Артикул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В.КС192.145</a:t>
            </a:r>
            <a:endParaRPr lang="ru-RU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38763" y="2041475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145 г</a:t>
            </a:r>
            <a:endParaRPr lang="ru-RU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34755" y="2227631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890 </a:t>
            </a:r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79371" y="5857899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235 г</a:t>
            </a:r>
            <a:endParaRPr lang="ru-RU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344002" y="5583536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51</a:t>
            </a:r>
            <a:r>
              <a:rPr lang="en-US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</a:t>
            </a:r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confaelshop.ru/upload/iblock/a94/a94782dd5a1c4e03ef54cc2fedb00ad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5075" y="2298488"/>
            <a:ext cx="2839307" cy="283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confaelshop.ru/upload/iblock/ff7/ff758bdeb4e26e6392b68908563fb0d5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5235" y="2955512"/>
            <a:ext cx="4126499" cy="412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78676" y="904999"/>
            <a:ext cx="469298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Подарочный 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набор </a:t>
            </a:r>
            <a:endParaRPr lang="ru-RU" sz="2000" b="1" cap="all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"</a:t>
            </a:r>
            <a:r>
              <a:rPr lang="ru-RU" sz="2000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Шоколадная </a:t>
            </a:r>
            <a:r>
              <a:rPr lang="ru-RU" sz="20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коллекция"</a:t>
            </a:r>
          </a:p>
          <a:p>
            <a:pPr algn="r"/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Шоколад с миндалем, шоколад с фундуком, конфеты желейные "Вишня", "Черника", "Клубника", "Апельсин" в горьком шоколаде, конфеты "Ванильное суфле", "Кокосовое суфле" в горьком шоколаде, мармелад желейный клубничный, черничный, конфеты "Марципан" в горьком шоколаде, конфеты ручной работы, шоколадные конфеты "Ассорти" со сливочными, шоколадными и желейной начинками</a:t>
            </a: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b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Размер: 38х26х7 см</a:t>
            </a:r>
          </a:p>
          <a:p>
            <a:pPr algn="r"/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АртикулВ.НР59.790/мф</a:t>
            </a:r>
            <a:endParaRPr lang="ru-RU" sz="105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46696" y="5569899"/>
            <a:ext cx="468000" cy="216000"/>
          </a:xfrm>
          <a:prstGeom prst="rect">
            <a:avLst/>
          </a:prstGeom>
          <a:solidFill>
            <a:schemeClr val="bg1"/>
          </a:solidFill>
          <a:ln w="12700">
            <a:solidFill>
              <a:srgbClr val="3E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235 г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11327" y="5295536"/>
            <a:ext cx="648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51</a:t>
            </a:r>
            <a:r>
              <a:rPr lang="en-US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 </a:t>
            </a:r>
            <a:r>
              <a:rPr lang="ru-RU" sz="11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Calibri"/>
              </a:rPr>
              <a:t>₱</a:t>
            </a:r>
            <a:endParaRPr lang="ru-RU" sz="11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1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251</Words>
  <Application>Microsoft Office PowerPoint</Application>
  <PresentationFormat>Произвольный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1_Тема Office</vt:lpstr>
      <vt:lpstr>3_Тема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Кибанов Андрей</dc:creator>
  <cp:lastModifiedBy>VRogulenko</cp:lastModifiedBy>
  <cp:revision>196</cp:revision>
  <dcterms:created xsi:type="dcterms:W3CDTF">2017-10-06T14:43:10Z</dcterms:created>
  <dcterms:modified xsi:type="dcterms:W3CDTF">2019-01-21T13:51:59Z</dcterms:modified>
</cp:coreProperties>
</file>