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9" r:id="rId11"/>
    <p:sldId id="350" r:id="rId12"/>
    <p:sldId id="351" r:id="rId13"/>
  </p:sldIdLst>
  <p:sldSz cx="6624638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533" autoAdjust="0"/>
  </p:normalViewPr>
  <p:slideViewPr>
    <p:cSldViewPr>
      <p:cViewPr varScale="1">
        <p:scale>
          <a:sx n="66" d="100"/>
          <a:sy n="66" d="100"/>
        </p:scale>
        <p:origin x="-2682" y="-102"/>
      </p:cViewPr>
      <p:guideLst>
        <p:guide orient="horz" pos="2880"/>
        <p:guide pos="20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848" y="2840569"/>
            <a:ext cx="5630942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3697" y="5181600"/>
            <a:ext cx="46372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9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9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802862" y="366188"/>
            <a:ext cx="1490544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1232" y="366188"/>
            <a:ext cx="436122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4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7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01" y="5875867"/>
            <a:ext cx="5630942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301" y="3875621"/>
            <a:ext cx="5630942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1232" y="2133604"/>
            <a:ext cx="2925882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7525" y="2133604"/>
            <a:ext cx="2925882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233" y="2046817"/>
            <a:ext cx="2927032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1233" y="2899833"/>
            <a:ext cx="2927032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65225" y="2046817"/>
            <a:ext cx="2928182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365225" y="2899833"/>
            <a:ext cx="2928182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0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1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6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233" y="364067"/>
            <a:ext cx="2179461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050" y="364070"/>
            <a:ext cx="370335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1233" y="1913470"/>
            <a:ext cx="2179461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5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75" y="6400803"/>
            <a:ext cx="3974783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8475" y="817033"/>
            <a:ext cx="3974783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8475" y="7156454"/>
            <a:ext cx="3974783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232" y="366184"/>
            <a:ext cx="59621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232" y="2133604"/>
            <a:ext cx="59621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1233" y="8475137"/>
            <a:ext cx="154574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63418" y="8475137"/>
            <a:ext cx="20978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747658" y="8475137"/>
            <a:ext cx="154574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1_прайсы\Весна_2019\По коллекциям\ePUB_Confael_VL2019-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:\1_прайсы\Весна_2019\По коллекциям\ePUB_Confael_VL2019-0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2479" y="2339752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13 540 руб.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:\1_прайсы\Весна_2019\По коллекциям\ePUB_Confael_VL2019-0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099" y="77509"/>
            <a:ext cx="6331851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3327" y="2555776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11 045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1_прайсы\Весна_2019\По коллекциям\ePUB_Confael_VL2019-0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9" y="-36512"/>
            <a:ext cx="6624000" cy="90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6455" y="3419872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37 045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1_прайсы\Весна_2019\По коллекциям\ePUB_Confael_VL2019-0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5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1_прайсы\Весна_2019\По коллекциям\ePUB_Confael_VL2019-0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" y="107504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4047" y="8100392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1 955 руб.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D:\1_прайсы\Весна_2019\По коллекциям\ePUB_Confael_VL2019-0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0071" y="8172400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4 815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1_прайсы\Весна_2019\По коллекциям\ePUB_Confael_VL2019-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8282" y="6650940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2199" y="7803068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D:\1_прайсы\Весна_2019\По коллекциям\ePUB_Confael_VL2019-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055" y="2915816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2 470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D:\1_прайсы\Весна_2019\По коллекциям\ePUB_Confael_VL2019-0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1847" y="3419872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13 075 руб.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1_прайсы\Весна_2019\По коллекциям\ePUB_Confael_VL2019-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3" y="107504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2199" y="2411760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1 415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3047" y="8100392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3 455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:\1_прайсы\Весна_2019\По коллекциям\ePUB_Confael_VL2019-0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" y="107504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4367" y="1475656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4 985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4367" y="4788024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5 775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51</Words>
  <Application>Microsoft Office PowerPoint</Application>
  <PresentationFormat>Произвольный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Цой Алина</dc:creator>
  <cp:lastModifiedBy>evolkova</cp:lastModifiedBy>
  <cp:revision>24</cp:revision>
  <dcterms:created xsi:type="dcterms:W3CDTF">2018-12-24T07:54:16Z</dcterms:created>
  <dcterms:modified xsi:type="dcterms:W3CDTF">2019-01-21T14:01:44Z</dcterms:modified>
</cp:coreProperties>
</file>