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74" r:id="rId5"/>
    <p:sldId id="261" r:id="rId6"/>
    <p:sldId id="262" r:id="rId7"/>
    <p:sldId id="263" r:id="rId8"/>
    <p:sldId id="264" r:id="rId9"/>
    <p:sldId id="276" r:id="rId10"/>
    <p:sldId id="275" r:id="rId11"/>
    <p:sldId id="281" r:id="rId12"/>
    <p:sldId id="268" r:id="rId13"/>
    <p:sldId id="279" r:id="rId14"/>
    <p:sldId id="267" r:id="rId15"/>
    <p:sldId id="273" r:id="rId16"/>
    <p:sldId id="272" r:id="rId17"/>
    <p:sldId id="270" r:id="rId18"/>
    <p:sldId id="271" r:id="rId19"/>
    <p:sldId id="258" r:id="rId20"/>
    <p:sldId id="257" r:id="rId21"/>
    <p:sldId id="266" r:id="rId22"/>
    <p:sldId id="259" r:id="rId23"/>
    <p:sldId id="260" r:id="rId24"/>
    <p:sldId id="280" r:id="rId25"/>
    <p:sldId id="26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AE46-DE25-4B91-A789-14B892A27B06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E11E-4883-41C0-85AF-6F01FDBCB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иест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24744"/>
            <a:ext cx="5294706" cy="5040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128" y="2276872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Набор шоколада и конфет «Фиеста»</a:t>
            </a:r>
          </a:p>
          <a:p>
            <a:endParaRPr lang="ru-RU" sz="1100" b="1" dirty="0" smtClean="0"/>
          </a:p>
          <a:p>
            <a:r>
              <a:rPr lang="ru-RU" sz="1100" dirty="0" smtClean="0"/>
              <a:t>Конфеты "Марципан в </a:t>
            </a:r>
            <a:r>
              <a:rPr lang="ru-RU" sz="1100" dirty="0" smtClean="0"/>
              <a:t> горьком </a:t>
            </a:r>
            <a:r>
              <a:rPr lang="ru-RU" sz="1100" dirty="0" smtClean="0"/>
              <a:t>шоколаде", мармелад </a:t>
            </a:r>
            <a:r>
              <a:rPr lang="ru-RU" sz="1100" dirty="0" smtClean="0"/>
              <a:t> желейный</a:t>
            </a:r>
            <a:r>
              <a:rPr lang="ru-RU" sz="1100" dirty="0" smtClean="0"/>
              <a:t>  вишневый, апельсиновый </a:t>
            </a:r>
            <a:r>
              <a:rPr lang="ru-RU" sz="1100" dirty="0" smtClean="0"/>
              <a:t> с </a:t>
            </a:r>
            <a:r>
              <a:rPr lang="ru-RU" sz="1100" dirty="0" smtClean="0"/>
              <a:t>декором, сухофрукты в </a:t>
            </a:r>
            <a:r>
              <a:rPr lang="ru-RU" sz="1100" dirty="0" smtClean="0"/>
              <a:t> горьком </a:t>
            </a:r>
            <a:r>
              <a:rPr lang="ru-RU" sz="1100" dirty="0" smtClean="0"/>
              <a:t>шоколаде "Солнечный абрикос" , "Солнечная слива"  с декором,</a:t>
            </a:r>
            <a:br>
              <a:rPr lang="ru-RU" sz="1100" dirty="0" smtClean="0"/>
            </a:br>
            <a:r>
              <a:rPr lang="ru-RU" sz="1100" dirty="0" smtClean="0"/>
              <a:t>Конфета "Гармония" в </a:t>
            </a:r>
            <a:r>
              <a:rPr lang="ru-RU" sz="1100" dirty="0" smtClean="0"/>
              <a:t> горьком </a:t>
            </a:r>
            <a:r>
              <a:rPr lang="ru-RU" sz="1100" dirty="0" smtClean="0"/>
              <a:t>шоколаде </a:t>
            </a:r>
            <a:r>
              <a:rPr lang="ru-RU" sz="1100" dirty="0" smtClean="0"/>
              <a:t> с </a:t>
            </a:r>
            <a:r>
              <a:rPr lang="ru-RU" sz="1100" dirty="0" smtClean="0"/>
              <a:t>декором / Вес: 40 г ( 2шт.) </a:t>
            </a:r>
          </a:p>
          <a:p>
            <a:r>
              <a:rPr lang="ru-RU" sz="1100" dirty="0" smtClean="0"/>
              <a:t>Вес: 215г   </a:t>
            </a:r>
          </a:p>
          <a:p>
            <a:r>
              <a:rPr lang="ru-RU" sz="1100" dirty="0" smtClean="0"/>
              <a:t>Размер: 19,5х25,5x2,5см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1 340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86_01_Царская-летопись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6832"/>
            <a:ext cx="6696744" cy="4265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980728"/>
            <a:ext cx="43204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b="1" dirty="0" smtClean="0"/>
              <a:t>Книга большая</a:t>
            </a:r>
            <a:r>
              <a:rPr lang="ru-RU" sz="900" b="1" i="1" dirty="0" smtClean="0"/>
              <a:t/>
            </a:r>
            <a:br>
              <a:rPr lang="ru-RU" sz="900" b="1" i="1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Шоколад молочный с миндалем, Шоколад молочный с фундуком, Шоколад белый с декором, Шоколад горький с декором, Конфеты «Марципан» в горьком шоколаде, Шоколадные конфеты «Ассорти» с желейной начинкой с декором и с начинками пралине.</a:t>
            </a:r>
          </a:p>
          <a:p>
            <a:endParaRPr lang="ru-RU" sz="1100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ct val="0"/>
              </a:spcBef>
            </a:pPr>
            <a:r>
              <a:rPr lang="ru-RU" sz="1100" dirty="0" smtClean="0"/>
              <a:t>Размер: 24,5</a:t>
            </a:r>
            <a:r>
              <a:rPr lang="en-US" sz="1100" dirty="0" smtClean="0"/>
              <a:t>x</a:t>
            </a:r>
            <a:r>
              <a:rPr lang="ru-RU" sz="1100" dirty="0" smtClean="0"/>
              <a:t>29</a:t>
            </a:r>
            <a:r>
              <a:rPr lang="en-US" sz="1100" dirty="0" smtClean="0"/>
              <a:t>x</a:t>
            </a:r>
            <a:r>
              <a:rPr lang="ru-RU" sz="1100" dirty="0" smtClean="0"/>
              <a:t>4см</a:t>
            </a:r>
          </a:p>
          <a:p>
            <a:pPr marL="228600" indent="-228600">
              <a:spcBef>
                <a:spcPct val="0"/>
              </a:spcBef>
            </a:pPr>
            <a:r>
              <a:rPr lang="ru-RU" sz="1100" dirty="0" smtClean="0"/>
              <a:t>Вес: 390г</a:t>
            </a:r>
          </a:p>
          <a:p>
            <a:pPr marL="228600" indent="-228600">
              <a:spcBef>
                <a:spcPct val="0"/>
              </a:spcBef>
            </a:pPr>
            <a:r>
              <a:rPr lang="ru-RU" sz="1100" u="sng" dirty="0" smtClean="0"/>
              <a:t>Дополнительная упаковка – пластиковый прозрачный чехол</a:t>
            </a:r>
          </a:p>
          <a:p>
            <a:pPr marL="228600" indent="-228600">
              <a:spcBef>
                <a:spcPct val="0"/>
              </a:spcBef>
            </a:pPr>
            <a:endParaRPr lang="ru-RU" sz="1100" dirty="0" smtClean="0"/>
          </a:p>
          <a:p>
            <a:pPr marL="228600" indent="-228600">
              <a:spcBef>
                <a:spcPct val="0"/>
              </a:spcBef>
            </a:pPr>
            <a:r>
              <a:rPr lang="ru-RU" sz="1100" b="1" dirty="0" smtClean="0"/>
              <a:t>Стоимость: 1 485 руб.</a:t>
            </a:r>
          </a:p>
          <a:p>
            <a:pPr lvl="0" algn="ctr">
              <a:spcBef>
                <a:spcPct val="0"/>
              </a:spcBef>
            </a:pP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5_Поздравление_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29208"/>
            <a:ext cx="5868144" cy="5868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420888"/>
            <a:ext cx="32403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ПОЗДРАВЛЕНИЕ 08 (цукаты)</a:t>
            </a:r>
          </a:p>
          <a:p>
            <a:endParaRPr lang="en-US" sz="1100" b="1" dirty="0" smtClean="0"/>
          </a:p>
          <a:p>
            <a:r>
              <a:rPr lang="ru-RU" sz="1100" dirty="0" smtClean="0"/>
              <a:t>Драже "Черешня в горьком шоколаде", "Черешня засахаренная", "Цукаты в белом шоколаде "Апельсиновые корочки", "Цукаты в горьком шоколаде "Апельсиновые корочки", "Цукаты в белом шоколаде "Лимонные корочки", "Цукаты в горьком шоколаде «Лимонные корочки»</a:t>
            </a:r>
          </a:p>
          <a:p>
            <a:endParaRPr lang="ru-RU" sz="1100" dirty="0" smtClean="0"/>
          </a:p>
          <a:p>
            <a:r>
              <a:rPr lang="ru-RU" sz="1100" dirty="0" smtClean="0"/>
              <a:t>Вес: 325г </a:t>
            </a:r>
          </a:p>
          <a:p>
            <a:r>
              <a:rPr lang="ru-RU" sz="1100" dirty="0" smtClean="0"/>
              <a:t>Размер: 29,5х21,5x9,5см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1 965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1_Поздравление_3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908720"/>
            <a:ext cx="5877272" cy="5877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70080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ПОЗДРАВЛЕНИЕ 35</a:t>
            </a:r>
          </a:p>
          <a:p>
            <a:endParaRPr lang="en-US" sz="1100" b="1" dirty="0" smtClean="0"/>
          </a:p>
          <a:p>
            <a:pPr>
              <a:spcBef>
                <a:spcPts val="600"/>
              </a:spcBef>
            </a:pPr>
            <a:r>
              <a:rPr lang="ru-RU" sz="1100" dirty="0" smtClean="0"/>
              <a:t>Шоколад </a:t>
            </a:r>
            <a:r>
              <a:rPr lang="ru-RU" sz="1100" dirty="0"/>
              <a:t>молочный с миндалем, конфеты "Ванильное суфле" в горьком шоколаде с декором, </a:t>
            </a:r>
            <a:r>
              <a:rPr lang="ru-RU" sz="1100" dirty="0" smtClean="0"/>
              <a:t>мармелад  желейный </a:t>
            </a:r>
            <a:r>
              <a:rPr lang="ru-RU" sz="1100" dirty="0"/>
              <a:t>апельсиновый, черничный, клубничный, конфеты ручной работы, шоколадный конфеты "Ассорти" со сливочной и желейной </a:t>
            </a:r>
            <a:r>
              <a:rPr lang="ru-RU" sz="1100" dirty="0" smtClean="0"/>
              <a:t>начинками</a:t>
            </a:r>
          </a:p>
          <a:p>
            <a:pPr>
              <a:spcBef>
                <a:spcPts val="600"/>
              </a:spcBef>
            </a:pPr>
            <a:endParaRPr lang="ru-RU" sz="1100" dirty="0" smtClean="0"/>
          </a:p>
          <a:p>
            <a:r>
              <a:rPr lang="ru-RU" sz="1100" dirty="0" smtClean="0"/>
              <a:t>Вес: 330г</a:t>
            </a:r>
          </a:p>
          <a:p>
            <a:r>
              <a:rPr lang="ru-RU" sz="1100" dirty="0" smtClean="0"/>
              <a:t>Размер: 31х23x4см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1 975 руб.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_Набор-книг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893382"/>
            <a:ext cx="4620427" cy="5604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204864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НАБОР КНИГ </a:t>
            </a:r>
          </a:p>
          <a:p>
            <a:endParaRPr lang="ru-RU" sz="1100" b="1" dirty="0" smtClean="0"/>
          </a:p>
          <a:p>
            <a:pPr>
              <a:spcBef>
                <a:spcPts val="600"/>
              </a:spcBef>
            </a:pPr>
            <a:r>
              <a:rPr lang="ru-RU" sz="1100" dirty="0" smtClean="0"/>
              <a:t>Шоколад </a:t>
            </a:r>
            <a:r>
              <a:rPr lang="ru-RU" sz="1100" dirty="0"/>
              <a:t>белый и горький с </a:t>
            </a:r>
            <a:r>
              <a:rPr lang="ru-RU" sz="1100" dirty="0" smtClean="0"/>
              <a:t>декором; </a:t>
            </a:r>
            <a:r>
              <a:rPr lang="ru-RU" sz="1100" dirty="0"/>
              <a:t>шоколад молочный с </a:t>
            </a:r>
            <a:r>
              <a:rPr lang="ru-RU" sz="1100" dirty="0" smtClean="0"/>
              <a:t>миндалем; конфеты </a:t>
            </a:r>
            <a:r>
              <a:rPr lang="ru-RU" sz="1100" dirty="0"/>
              <a:t>«Марципан» в горьком </a:t>
            </a:r>
            <a:r>
              <a:rPr lang="ru-RU" sz="1100" dirty="0" smtClean="0"/>
              <a:t>шоколаде;  шоколадные </a:t>
            </a:r>
            <a:r>
              <a:rPr lang="ru-RU" sz="1100" dirty="0"/>
              <a:t>конфеты «Ассорти» со сливочными </a:t>
            </a:r>
            <a:r>
              <a:rPr lang="ru-RU" sz="1100" dirty="0" smtClean="0"/>
              <a:t>начинками, </a:t>
            </a:r>
            <a:r>
              <a:rPr lang="ru-RU" sz="1100" dirty="0"/>
              <a:t>с начинками </a:t>
            </a:r>
            <a:r>
              <a:rPr lang="ru-RU" sz="1100" dirty="0" smtClean="0"/>
              <a:t>пралине и </a:t>
            </a:r>
            <a:r>
              <a:rPr lang="ru-RU" sz="1100" dirty="0"/>
              <a:t>с желейной начинкой с </a:t>
            </a:r>
            <a:r>
              <a:rPr lang="ru-RU" sz="1100" dirty="0" smtClean="0"/>
              <a:t>декором</a:t>
            </a:r>
          </a:p>
          <a:p>
            <a:pPr>
              <a:spcBef>
                <a:spcPts val="600"/>
              </a:spcBef>
            </a:pPr>
            <a:endParaRPr lang="ru-RU" sz="1100" dirty="0" smtClean="0"/>
          </a:p>
          <a:p>
            <a:r>
              <a:rPr lang="ru-RU" sz="1100" dirty="0" smtClean="0"/>
              <a:t>Вес: 470г  </a:t>
            </a:r>
          </a:p>
          <a:p>
            <a:r>
              <a:rPr lang="ru-RU" sz="1100" dirty="0" smtClean="0"/>
              <a:t>Размер: 26х18x7,5см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Цена: 2 175 </a:t>
            </a:r>
            <a:r>
              <a:rPr lang="ru-RU" sz="1100" b="1" dirty="0" smtClean="0">
                <a:cs typeface="Calibri"/>
              </a:rPr>
              <a:t>руб.</a:t>
            </a:r>
            <a:endParaRPr lang="ru-RU" sz="11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5_Поздравление_08_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908720"/>
            <a:ext cx="5688632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276872"/>
            <a:ext cx="32403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ПОЗДРАВЛЕНИЕ 08 (орехи)</a:t>
            </a:r>
          </a:p>
          <a:p>
            <a:endParaRPr lang="en-US" b="1" dirty="0" smtClean="0"/>
          </a:p>
          <a:p>
            <a:r>
              <a:rPr lang="ru-RU" sz="1100" dirty="0" smtClean="0"/>
              <a:t>Драже "Бразильский орех в горьком шоколаде, "Грецкий орех в горьком  шоколаде", </a:t>
            </a:r>
            <a:r>
              <a:rPr lang="ru-RU" sz="1100" dirty="0" smtClean="0"/>
              <a:t> "</a:t>
            </a:r>
            <a:r>
              <a:rPr lang="ru-RU" sz="1100" dirty="0" smtClean="0"/>
              <a:t>Миндаль </a:t>
            </a:r>
            <a:r>
              <a:rPr lang="ru-RU" sz="1100" dirty="0" smtClean="0"/>
              <a:t> в </a:t>
            </a:r>
            <a:r>
              <a:rPr lang="ru-RU" sz="1100" dirty="0" smtClean="0"/>
              <a:t>молочном  шоколаде", </a:t>
            </a:r>
            <a:r>
              <a:rPr lang="ru-RU" sz="1100" dirty="0" smtClean="0"/>
              <a:t> "</a:t>
            </a:r>
            <a:r>
              <a:rPr lang="ru-RU" sz="1100" dirty="0" smtClean="0"/>
              <a:t>Миндаль в белом шоколаде", "Кедровый орех в белом  шоколаде", "Фундук  в молочном шоколаде«</a:t>
            </a:r>
          </a:p>
          <a:p>
            <a:endParaRPr lang="ru-RU" sz="1100" dirty="0" smtClean="0"/>
          </a:p>
          <a:p>
            <a:r>
              <a:rPr lang="ru-RU" sz="1100" dirty="0" smtClean="0"/>
              <a:t>Вес: 415г   </a:t>
            </a:r>
          </a:p>
          <a:p>
            <a:r>
              <a:rPr lang="ru-RU" sz="1100" dirty="0" smtClean="0"/>
              <a:t>Размер: 29,5х21,5x9,5см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2 215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8_Набор_00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76672"/>
            <a:ext cx="6048672" cy="6048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060848"/>
            <a:ext cx="33123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«Набор Сундучков»</a:t>
            </a:r>
          </a:p>
          <a:p>
            <a:endParaRPr lang="en-US" sz="1100" b="1" dirty="0" smtClean="0"/>
          </a:p>
          <a:p>
            <a:r>
              <a:rPr lang="ru-RU" sz="1100" dirty="0" smtClean="0"/>
              <a:t>"Подарок 012 " / Вес: 315 г </a:t>
            </a:r>
            <a:r>
              <a:rPr lang="ru-RU" sz="1100" dirty="0"/>
              <a:t> </a:t>
            </a:r>
            <a:r>
              <a:rPr lang="ru-RU" sz="1100" dirty="0" smtClean="0"/>
              <a:t>Драже </a:t>
            </a:r>
            <a:r>
              <a:rPr lang="ru-RU" sz="1100" dirty="0" smtClean="0"/>
              <a:t>"Кедр в горьком шоколаде",  "Лайм в шоколаде "</a:t>
            </a:r>
            <a:r>
              <a:rPr lang="ru-RU" sz="1100" dirty="0" err="1" smtClean="0"/>
              <a:t>Мохито</a:t>
            </a:r>
            <a:r>
              <a:rPr lang="ru-RU" sz="1100" dirty="0" smtClean="0"/>
              <a:t>", " Фундук в молочном шоколаде",  "Миндаль в белом шоколаде" </a:t>
            </a:r>
          </a:p>
          <a:p>
            <a:r>
              <a:rPr lang="ru-RU" sz="1100" dirty="0" smtClean="0"/>
              <a:t>"Подарок 013" / Вес: 255 г </a:t>
            </a:r>
            <a:r>
              <a:rPr lang="ru-RU" sz="1100" dirty="0" smtClean="0"/>
              <a:t> Драже </a:t>
            </a:r>
            <a:r>
              <a:rPr lang="ru-RU" sz="1100" dirty="0" smtClean="0"/>
              <a:t>"Клубника в шоколаде",  "Мандарин в  шоколаде", "Миндаль в горьком шоколаде"  </a:t>
            </a:r>
          </a:p>
          <a:p>
            <a:r>
              <a:rPr lang="ru-RU" sz="1100" dirty="0" smtClean="0"/>
              <a:t>"Подарок 014" / Вес: 150 г </a:t>
            </a:r>
            <a:r>
              <a:rPr lang="ru-RU" sz="1100" dirty="0" smtClean="0"/>
              <a:t> Драже </a:t>
            </a:r>
            <a:r>
              <a:rPr lang="ru-RU" sz="1100" dirty="0" smtClean="0"/>
              <a:t>"Клюква в шоколаде", "Фундук в горьком шоколаде" </a:t>
            </a:r>
          </a:p>
          <a:p>
            <a:endParaRPr lang="ru-RU" sz="1100" dirty="0" smtClean="0"/>
          </a:p>
          <a:p>
            <a:r>
              <a:rPr lang="ru-RU" sz="1100" dirty="0" smtClean="0"/>
              <a:t>Вес: 720г   </a:t>
            </a:r>
          </a:p>
          <a:p>
            <a:r>
              <a:rPr lang="ru-RU" sz="1100" dirty="0" smtClean="0"/>
              <a:t>Размер: 18х11x24см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2 735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8_Пакет_00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4463" y="404665"/>
            <a:ext cx="6169538" cy="6453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708920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ПАКЕТ 002</a:t>
            </a:r>
          </a:p>
          <a:p>
            <a:endParaRPr lang="en-US" sz="1100" b="1" dirty="0" smtClean="0"/>
          </a:p>
          <a:p>
            <a:r>
              <a:rPr lang="ru-RU" sz="1100" dirty="0" smtClean="0"/>
              <a:t>«Подарок 023» </a:t>
            </a:r>
            <a:r>
              <a:rPr lang="ru-RU" sz="1100" dirty="0" smtClean="0"/>
              <a:t>/конфеты </a:t>
            </a:r>
            <a:r>
              <a:rPr lang="ru-RU" sz="1100" dirty="0" smtClean="0"/>
              <a:t>желейные «Виноград» в горьком шоколаде; «Плитка 02» / </a:t>
            </a:r>
            <a:r>
              <a:rPr lang="ru-RU" sz="1100" dirty="0" smtClean="0"/>
              <a:t>шоколад </a:t>
            </a:r>
            <a:r>
              <a:rPr lang="ru-RU" sz="1100" dirty="0" smtClean="0"/>
              <a:t>молочный; вино </a:t>
            </a:r>
            <a:r>
              <a:rPr lang="en-US" sz="1100" dirty="0" smtClean="0"/>
              <a:t>Campo Viejo </a:t>
            </a:r>
            <a:r>
              <a:rPr lang="en-US" sz="1100" dirty="0" err="1" smtClean="0"/>
              <a:t>Tempranillo</a:t>
            </a:r>
            <a:r>
              <a:rPr lang="en-US" sz="1100" dirty="0" smtClean="0"/>
              <a:t>, Rioja DOC / 0, 75 </a:t>
            </a:r>
            <a:r>
              <a:rPr lang="ru-RU" sz="1100" dirty="0" smtClean="0"/>
              <a:t>л</a:t>
            </a:r>
          </a:p>
          <a:p>
            <a:endParaRPr lang="en-US" sz="1100" dirty="0" smtClean="0"/>
          </a:p>
          <a:p>
            <a:r>
              <a:rPr lang="ru-RU" sz="1100" dirty="0" smtClean="0"/>
              <a:t>Вес: 165г  </a:t>
            </a:r>
          </a:p>
          <a:p>
            <a:r>
              <a:rPr lang="ru-RU" sz="1100" dirty="0" smtClean="0"/>
              <a:t>Размер: 24,5х11,5x32см</a:t>
            </a:r>
          </a:p>
          <a:p>
            <a:endParaRPr lang="ru-RU" sz="1100" dirty="0" smtClean="0"/>
          </a:p>
          <a:p>
            <a:r>
              <a:rPr lang="ru-RU" sz="1100" dirty="0" smtClean="0"/>
              <a:t>С</a:t>
            </a:r>
            <a:r>
              <a:rPr lang="ru-RU" sz="1100" b="1" dirty="0" smtClean="0"/>
              <a:t>тоимость: 3 065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5_Набор_012-(2)---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801216"/>
            <a:ext cx="5652120" cy="5652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348880"/>
            <a:ext cx="39604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Набор 012</a:t>
            </a:r>
          </a:p>
          <a:p>
            <a:endParaRPr lang="ru-RU" sz="1100" dirty="0" smtClean="0">
              <a:ea typeface="PT Sans" pitchFamily="34" charset="-52"/>
              <a:cs typeface="Arial" pitchFamily="34" charset="0"/>
            </a:endParaRPr>
          </a:p>
          <a:p>
            <a:r>
              <a:rPr lang="ru-RU" sz="1100" dirty="0" smtClean="0">
                <a:ea typeface="PT Sans" pitchFamily="34" charset="-52"/>
                <a:cs typeface="Arial" pitchFamily="34" charset="0"/>
              </a:rPr>
              <a:t>Конфеты ручной работы глазированные с комбинированным корпусами; Конфеты ручной работы глазированные с кремовыми корпусами с декором; Конфеты ручной работы глазированные с марципановым корпусом глазированные; Конфеты "Марципановые" в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 горьком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шоколаде; Конфеты глазированные горьким шоколадом "Сухофрукты" (абрикос, финик, слива);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 Драже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"Мандарин" в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 шоколаде</a:t>
            </a:r>
            <a:endParaRPr lang="ru-RU" sz="1100" dirty="0" smtClean="0">
              <a:ea typeface="PT Sans" pitchFamily="34" charset="-52"/>
              <a:cs typeface="Arial" pitchFamily="34" charset="0"/>
            </a:endParaRPr>
          </a:p>
          <a:p>
            <a:r>
              <a:rPr lang="ru-RU" sz="1100" dirty="0" smtClean="0">
                <a:ea typeface="PT Sans" pitchFamily="34" charset="-52"/>
                <a:cs typeface="Arial" pitchFamily="34" charset="0"/>
              </a:rPr>
              <a:t>Кофе натуральный жареный</a:t>
            </a:r>
          </a:p>
          <a:p>
            <a:pPr marL="0" lvl="1"/>
            <a:endParaRPr lang="ru-RU" sz="1600" dirty="0"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3960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Размер: 34х20,5х10см </a:t>
            </a:r>
          </a:p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Вес: 305г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1508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ea typeface="Tahoma" pitchFamily="34" charset="0"/>
                <a:cs typeface="Tahoma" pitchFamily="34" charset="0"/>
              </a:rPr>
              <a:t>Стоимость: </a:t>
            </a:r>
            <a:r>
              <a:rPr lang="en-US" sz="1100" b="1" dirty="0" smtClean="0">
                <a:ea typeface="Tahoma" pitchFamily="34" charset="0"/>
                <a:cs typeface="Tahoma" pitchFamily="34" charset="0"/>
              </a:rPr>
              <a:t>3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 545</a:t>
            </a:r>
            <a:r>
              <a:rPr lang="en-US" sz="11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Руб.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5508104" cy="5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060848"/>
            <a:ext cx="45365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Бандероль</a:t>
            </a:r>
          </a:p>
          <a:p>
            <a:endParaRPr lang="ru-RU" sz="1200" dirty="0">
              <a:latin typeface="Cambria" pitchFamily="18" charset="0"/>
            </a:endParaRPr>
          </a:p>
          <a:p>
            <a:r>
              <a:rPr lang="ru-RU" sz="1100" dirty="0" smtClean="0"/>
              <a:t>«Вираж»  / Вес: 150г Конфеты "Ассорти" с начинками пралине;</a:t>
            </a:r>
          </a:p>
          <a:p>
            <a:r>
              <a:rPr lang="ru-RU" sz="1100" dirty="0" smtClean="0"/>
              <a:t>«Интерес малый» / Вес: 90г Сухофрукты в горьком шоколаде (финик, абрикос, слива);</a:t>
            </a:r>
          </a:p>
          <a:p>
            <a:r>
              <a:rPr lang="ru-RU" sz="1100" dirty="0" smtClean="0"/>
              <a:t>«Сладкий сюрприз»  Вес: 100г  Драже "Виноград" в шоколаде; </a:t>
            </a:r>
          </a:p>
          <a:p>
            <a:r>
              <a:rPr lang="ru-RU" sz="1100" dirty="0" smtClean="0"/>
              <a:t>«Сладкий сюрприз» / Вес</a:t>
            </a:r>
            <a:r>
              <a:rPr lang="ru-RU" sz="1100" dirty="0" smtClean="0"/>
              <a:t>: 100г  </a:t>
            </a:r>
            <a:r>
              <a:rPr lang="ru-RU" sz="1100" dirty="0" smtClean="0"/>
              <a:t>Драже "Клюква" в шоколаде; </a:t>
            </a:r>
          </a:p>
          <a:p>
            <a:r>
              <a:rPr lang="ru-RU" sz="1100" dirty="0" smtClean="0"/>
              <a:t>«Мини-подарок 008» / Вес</a:t>
            </a:r>
            <a:r>
              <a:rPr lang="ru-RU" sz="1100" dirty="0" smtClean="0"/>
              <a:t>: 50г </a:t>
            </a:r>
            <a:r>
              <a:rPr lang="ru-RU" sz="1100" dirty="0" smtClean="0"/>
              <a:t>Молочный шоколад; </a:t>
            </a:r>
          </a:p>
          <a:p>
            <a:r>
              <a:rPr lang="ru-RU" sz="1100" dirty="0" smtClean="0"/>
              <a:t>«Мини-подарок 008» / Вес</a:t>
            </a:r>
            <a:r>
              <a:rPr lang="ru-RU" sz="1100" dirty="0" smtClean="0"/>
              <a:t>: 50г </a:t>
            </a:r>
            <a:r>
              <a:rPr lang="ru-RU" sz="1100" dirty="0" smtClean="0"/>
              <a:t>Белый шоколад; </a:t>
            </a:r>
          </a:p>
          <a:p>
            <a:r>
              <a:rPr lang="ru-RU" sz="1100" dirty="0" smtClean="0"/>
              <a:t>«Подарок 024» / Вес</a:t>
            </a:r>
            <a:r>
              <a:rPr lang="ru-RU" sz="1100" dirty="0" smtClean="0"/>
              <a:t>: 150г </a:t>
            </a:r>
            <a:r>
              <a:rPr lang="ru-RU" sz="1100" dirty="0" smtClean="0"/>
              <a:t>Конфеты "Ванильное суфле" в горьком шоколаде;</a:t>
            </a:r>
          </a:p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690г</a:t>
            </a:r>
          </a:p>
          <a:p>
            <a:r>
              <a:rPr lang="ru-RU" sz="1100" dirty="0" smtClean="0"/>
              <a:t>Размер: 31х24х12см.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Стоимость:  3 950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052736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ШОКОЛАДНЫЕ ИНСТРУМЕНТЫ</a:t>
            </a:r>
          </a:p>
          <a:p>
            <a:endParaRPr lang="ru-RU" sz="1100" dirty="0" smtClean="0"/>
          </a:p>
          <a:p>
            <a:r>
              <a:rPr lang="ru-RU" sz="1100" dirty="0" smtClean="0"/>
              <a:t>Вложение: Шоколад горький фигурный декорированный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Стоимость:  340 руб.</a:t>
            </a:r>
            <a:endParaRPr lang="ru-RU" sz="11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372355"/>
            <a:ext cx="1512168" cy="27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348880"/>
            <a:ext cx="1520437" cy="27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372354"/>
            <a:ext cx="1512168" cy="271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3" y="2372354"/>
            <a:ext cx="1512169" cy="271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304" y="2348880"/>
            <a:ext cx="1512168" cy="27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7544" y="5446385"/>
            <a:ext cx="65434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latin typeface="+mj-lt"/>
              </a:rPr>
              <a:t>Пила </a:t>
            </a:r>
          </a:p>
          <a:p>
            <a:r>
              <a:rPr lang="ru-RU" sz="1100" dirty="0" smtClean="0">
                <a:latin typeface="+mj-lt"/>
                <a:cs typeface="Times New Roman"/>
              </a:rPr>
              <a:t>Вес</a:t>
            </a:r>
            <a:r>
              <a:rPr lang="ru-RU" sz="1100" dirty="0" smtClean="0">
                <a:latin typeface="+mj-lt"/>
                <a:cs typeface="Times New Roman"/>
              </a:rPr>
              <a:t>: 50г</a:t>
            </a:r>
          </a:p>
          <a:p>
            <a:endParaRPr lang="ru-RU" sz="11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445224"/>
            <a:ext cx="1120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j-lt"/>
              </a:rPr>
              <a:t>Отвертка </a:t>
            </a:r>
          </a:p>
          <a:p>
            <a:r>
              <a:rPr lang="ru-RU" sz="1100" dirty="0" smtClean="0">
                <a:latin typeface="+mj-lt"/>
              </a:rPr>
              <a:t>Вес</a:t>
            </a:r>
            <a:r>
              <a:rPr lang="ru-RU" sz="1100" dirty="0" smtClean="0">
                <a:latin typeface="+mj-lt"/>
              </a:rPr>
              <a:t>: 35г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445224"/>
            <a:ext cx="1120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Молоток </a:t>
            </a:r>
          </a:p>
          <a:p>
            <a:r>
              <a:rPr lang="ru-RU" sz="1100" dirty="0" smtClean="0"/>
              <a:t>Вес</a:t>
            </a:r>
            <a:r>
              <a:rPr lang="ru-RU" sz="1100" dirty="0" smtClean="0"/>
              <a:t>: 30г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55436" y="5445224"/>
            <a:ext cx="1120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Ключ </a:t>
            </a:r>
          </a:p>
          <a:p>
            <a:r>
              <a:rPr lang="ru-RU" sz="1100" dirty="0" smtClean="0"/>
              <a:t>Вес</a:t>
            </a:r>
            <a:r>
              <a:rPr lang="ru-RU" sz="1100" dirty="0" smtClean="0"/>
              <a:t>: 35г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5445224"/>
            <a:ext cx="1296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Кусачки</a:t>
            </a:r>
          </a:p>
          <a:p>
            <a:r>
              <a:rPr lang="ru-RU" sz="1100" dirty="0" smtClean="0"/>
              <a:t>Вес</a:t>
            </a:r>
            <a:r>
              <a:rPr lang="ru-RU" sz="1100" dirty="0" smtClean="0"/>
              <a:t>: 35г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739156"/>
            <a:ext cx="5256584" cy="587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1916832"/>
            <a:ext cx="446449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Каска №1</a:t>
            </a:r>
          </a:p>
          <a:p>
            <a:endParaRPr lang="ru-RU" sz="1200" dirty="0"/>
          </a:p>
          <a:p>
            <a:r>
              <a:rPr lang="ru-RU" sz="1100" dirty="0" smtClean="0"/>
              <a:t>«Вираж»  / Вес: 150г Конфеты "Ассорти" с начинками пралине;</a:t>
            </a:r>
          </a:p>
          <a:p>
            <a:r>
              <a:rPr lang="ru-RU" sz="1100" dirty="0" smtClean="0"/>
              <a:t>«Подарок 023» / Вес:105г Конфеты желейные "Виноград" в горьком шоколаде;</a:t>
            </a:r>
          </a:p>
          <a:p>
            <a:r>
              <a:rPr lang="ru-RU" sz="1100" dirty="0" smtClean="0"/>
              <a:t>«Гостинец» / Вес:75г Сухофрукты в горьком шоколаде (финик, абрикос, слива);</a:t>
            </a:r>
          </a:p>
          <a:p>
            <a:r>
              <a:rPr lang="ru-RU" sz="1100" dirty="0" smtClean="0"/>
              <a:t>«Интерес большой»  / Вес</a:t>
            </a:r>
            <a:r>
              <a:rPr lang="ru-RU" sz="1100" dirty="0" smtClean="0"/>
              <a:t>: 60г </a:t>
            </a:r>
            <a:r>
              <a:rPr lang="ru-RU" sz="1100" dirty="0" smtClean="0"/>
              <a:t>Конфеты ручной работы; </a:t>
            </a:r>
          </a:p>
          <a:p>
            <a:r>
              <a:rPr lang="ru-RU" sz="1100" dirty="0" smtClean="0"/>
              <a:t>«Подарок 017» / Вес</a:t>
            </a:r>
            <a:r>
              <a:rPr lang="ru-RU" sz="1100" dirty="0" smtClean="0"/>
              <a:t>: 125г </a:t>
            </a:r>
            <a:r>
              <a:rPr lang="ru-RU" sz="1100" dirty="0" smtClean="0"/>
              <a:t>Конфеты желейные "Вишня" в горьком шоколаде;</a:t>
            </a:r>
          </a:p>
          <a:p>
            <a:r>
              <a:rPr lang="ru-RU" sz="1100" dirty="0" smtClean="0"/>
              <a:t>«Сладкий сюрприз» / Вес</a:t>
            </a:r>
            <a:r>
              <a:rPr lang="ru-RU" sz="1100" dirty="0" smtClean="0"/>
              <a:t>: 100г  </a:t>
            </a:r>
            <a:r>
              <a:rPr lang="ru-RU" sz="1100" dirty="0" smtClean="0"/>
              <a:t>Драже "Клюква в шоколаде";</a:t>
            </a:r>
          </a:p>
          <a:p>
            <a:r>
              <a:rPr lang="ru-RU" sz="1100" dirty="0" smtClean="0"/>
              <a:t>Шоколадный комплимент "С Днем Строителя!" / Вес: 35г Шоколад горький с декором;</a:t>
            </a:r>
          </a:p>
          <a:p>
            <a:r>
              <a:rPr lang="ru-RU" sz="1100" dirty="0" smtClean="0"/>
              <a:t>«Мини-подарок 005» / Вес: 25г (2шт.) Конфета ручной работы «</a:t>
            </a:r>
            <a:r>
              <a:rPr lang="ru-RU" sz="1100" dirty="0" err="1" smtClean="0"/>
              <a:t>Джандулини</a:t>
            </a:r>
            <a:r>
              <a:rPr lang="ru-RU" sz="1100" dirty="0" smtClean="0"/>
              <a:t>».</a:t>
            </a:r>
          </a:p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700 г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 : 4 035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_Набор_01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29208"/>
            <a:ext cx="5868144" cy="5868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068960"/>
            <a:ext cx="32403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НАБОР </a:t>
            </a:r>
            <a:r>
              <a:rPr lang="en-US" b="1" dirty="0" smtClean="0"/>
              <a:t>0</a:t>
            </a:r>
            <a:r>
              <a:rPr lang="ru-RU" b="1" dirty="0" smtClean="0"/>
              <a:t>11</a:t>
            </a: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ru-RU" sz="1100" dirty="0" smtClean="0"/>
              <a:t>Конфеты </a:t>
            </a:r>
            <a:r>
              <a:rPr lang="ru-RU" sz="1100" dirty="0"/>
              <a:t>глазированные «Сухофрукты в горьком шоколаде» (финик, слива, абрикос</a:t>
            </a:r>
            <a:r>
              <a:rPr lang="ru-RU" sz="1100" dirty="0" smtClean="0"/>
              <a:t>);</a:t>
            </a:r>
            <a:endParaRPr lang="ru-RU" sz="1100" dirty="0"/>
          </a:p>
          <a:p>
            <a:r>
              <a:rPr lang="ru-RU" sz="1100" dirty="0"/>
              <a:t>Водка "</a:t>
            </a:r>
            <a:r>
              <a:rPr lang="ru-RU" sz="1100" dirty="0" err="1"/>
              <a:t>Absolut</a:t>
            </a:r>
            <a:r>
              <a:rPr lang="ru-RU" sz="1100" dirty="0"/>
              <a:t>"/ </a:t>
            </a:r>
            <a:r>
              <a:rPr lang="ru-RU" sz="1100" dirty="0" smtClean="0"/>
              <a:t>0,5л</a:t>
            </a:r>
          </a:p>
          <a:p>
            <a:endParaRPr lang="ru-RU" sz="1100" dirty="0" smtClean="0"/>
          </a:p>
          <a:p>
            <a:r>
              <a:rPr lang="ru-RU" sz="1100" dirty="0" smtClean="0"/>
              <a:t>Вес: 1460г   </a:t>
            </a:r>
          </a:p>
          <a:p>
            <a:r>
              <a:rPr lang="ru-RU" sz="1100" dirty="0" smtClean="0"/>
              <a:t>Размер: 27,5х28x13см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4 990 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1025" y="1340768"/>
            <a:ext cx="51329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060848"/>
            <a:ext cx="45365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Каска №2 со спиртным</a:t>
            </a:r>
          </a:p>
          <a:p>
            <a:endParaRPr lang="ru-RU" sz="1100" dirty="0"/>
          </a:p>
          <a:p>
            <a:r>
              <a:rPr lang="ru-RU" sz="1100" dirty="0" smtClean="0"/>
              <a:t>«Вираж» / Вес: 150г Конфеты "Ассорти" с начинками пралине;</a:t>
            </a:r>
          </a:p>
          <a:p>
            <a:r>
              <a:rPr lang="ru-RU" sz="1100" dirty="0" smtClean="0"/>
              <a:t>«Подарок 023» / Вес</a:t>
            </a:r>
            <a:r>
              <a:rPr lang="ru-RU" sz="1100" dirty="0" smtClean="0"/>
              <a:t>: 105г </a:t>
            </a:r>
            <a:r>
              <a:rPr lang="ru-RU" sz="1100" dirty="0" smtClean="0"/>
              <a:t>Конфеты желейные "Виноград" </a:t>
            </a:r>
          </a:p>
          <a:p>
            <a:r>
              <a:rPr lang="ru-RU" sz="1100" dirty="0" smtClean="0"/>
              <a:t>в горьком шоколаде;</a:t>
            </a:r>
          </a:p>
          <a:p>
            <a:r>
              <a:rPr lang="ru-RU" sz="1100" dirty="0" smtClean="0"/>
              <a:t>«Подарок 026» / Вес</a:t>
            </a:r>
            <a:r>
              <a:rPr lang="ru-RU" sz="1100" dirty="0" smtClean="0"/>
              <a:t>: 105г </a:t>
            </a:r>
            <a:r>
              <a:rPr lang="ru-RU" sz="1100" dirty="0" smtClean="0"/>
              <a:t>Шоколадные конфеты «Ассорти» </a:t>
            </a:r>
          </a:p>
          <a:p>
            <a:r>
              <a:rPr lang="ru-RU" sz="1100" dirty="0" smtClean="0"/>
              <a:t>с шоколадными начинками; </a:t>
            </a:r>
          </a:p>
          <a:p>
            <a:r>
              <a:rPr lang="ru-RU" sz="1100" dirty="0" smtClean="0"/>
              <a:t>«Гостинец» / Вес:75г  Сухофрукты в горьком шоколаде (финик, абрикос, слива); </a:t>
            </a:r>
          </a:p>
          <a:p>
            <a:r>
              <a:rPr lang="ru-RU" sz="1100" dirty="0" smtClean="0"/>
              <a:t>«Сладкий сюрприз» / Вес:100г Драже "Клюква в шоколаде";</a:t>
            </a:r>
          </a:p>
          <a:p>
            <a:r>
              <a:rPr lang="ru-RU" sz="1100" dirty="0" smtClean="0"/>
              <a:t>«Мечта малая» / Вес: 40г Конфеты ручной работы "Апельсиновый рай";</a:t>
            </a:r>
          </a:p>
          <a:p>
            <a:r>
              <a:rPr lang="ru-RU" sz="1100" dirty="0" smtClean="0"/>
              <a:t>«Мини-подарок 005» /Вес: 25г (3шт.) Конфеты ручной работы «</a:t>
            </a:r>
            <a:r>
              <a:rPr lang="ru-RU" sz="1100" dirty="0" err="1" smtClean="0"/>
              <a:t>Джандулини</a:t>
            </a:r>
            <a:r>
              <a:rPr lang="ru-RU" sz="1100" dirty="0" smtClean="0"/>
              <a:t>»;</a:t>
            </a:r>
          </a:p>
          <a:p>
            <a:r>
              <a:rPr lang="ru-RU" sz="1100" dirty="0" smtClean="0"/>
              <a:t>Водка «Мамонт» / 0,5л 40%</a:t>
            </a:r>
          </a:p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650г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Стоимость: 5 515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052736"/>
            <a:ext cx="5724128" cy="57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1988841"/>
            <a:ext cx="45365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Бандероль со спиртным</a:t>
            </a:r>
          </a:p>
          <a:p>
            <a:endParaRPr lang="ru-RU" sz="1100" b="1" dirty="0" smtClean="0"/>
          </a:p>
          <a:p>
            <a:r>
              <a:rPr lang="ru-RU" sz="1100" dirty="0" smtClean="0"/>
              <a:t>«Подарок 013» / Вес:255г Драже «Клубника в шоколаде», «Мандарин в шоколаде», «Миндаль в шоколаде»;</a:t>
            </a:r>
          </a:p>
          <a:p>
            <a:r>
              <a:rPr lang="ru-RU" sz="1100" dirty="0" smtClean="0"/>
              <a:t>«Мини-подарок 008» / Вес:50г Молочный шоколад; </a:t>
            </a:r>
          </a:p>
          <a:p>
            <a:r>
              <a:rPr lang="ru-RU" sz="1100" dirty="0" smtClean="0"/>
              <a:t>«Мини-подарок 008» / Вес:50г Белый шоколад; </a:t>
            </a:r>
          </a:p>
          <a:p>
            <a:r>
              <a:rPr lang="ru-RU" sz="1100" dirty="0" smtClean="0"/>
              <a:t>«Подарок 017» / Вес:125г Конфеты желейные "Вишня" в горьком шоколаде;</a:t>
            </a:r>
          </a:p>
          <a:p>
            <a:r>
              <a:rPr lang="ru-RU" sz="1100" dirty="0" smtClean="0"/>
              <a:t> «Интерес большой» / Вес:60г Конфеты ручной работы;</a:t>
            </a:r>
          </a:p>
          <a:p>
            <a:r>
              <a:rPr lang="ru-RU" sz="1100" dirty="0" smtClean="0"/>
              <a:t>«Сладкий сюрприз» / Вес:100г Драже "Виноград" в шоколаде;</a:t>
            </a:r>
          </a:p>
          <a:p>
            <a:r>
              <a:rPr lang="ru-RU" sz="1100" dirty="0" smtClean="0"/>
              <a:t>«Сладкий сюрприз» / Вес:100г Драже "Клюква" в шоколаде;</a:t>
            </a:r>
          </a:p>
          <a:p>
            <a:r>
              <a:rPr lang="ru-RU" sz="1100" dirty="0" smtClean="0"/>
              <a:t>Водка «Мамонт» / 0,5л 40%</a:t>
            </a:r>
          </a:p>
          <a:p>
            <a:endParaRPr lang="ru-RU" sz="1100" dirty="0"/>
          </a:p>
          <a:p>
            <a:r>
              <a:rPr lang="ru-RU" sz="1100" dirty="0" smtClean="0"/>
              <a:t>Вес: 740г</a:t>
            </a:r>
          </a:p>
          <a:p>
            <a:r>
              <a:rPr lang="ru-RU" sz="1100" dirty="0" smtClean="0"/>
              <a:t>Размер: 31х24х12см.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 5 765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45_2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052736"/>
            <a:ext cx="5373216" cy="5373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«Вальс» большой</a:t>
            </a:r>
          </a:p>
          <a:p>
            <a:endParaRPr lang="ru-RU" sz="1100" b="1" dirty="0" smtClean="0"/>
          </a:p>
          <a:p>
            <a:r>
              <a:rPr lang="ru-RU" sz="1100" dirty="0" smtClean="0"/>
              <a:t>Набор «Мечта»/ Вес: 215г/ Конфеты «Шейх» – апельсиновые цукаты в горьком шоколаде, мандарины в шоколаде, лайм в шоколаде «</a:t>
            </a:r>
            <a:r>
              <a:rPr lang="ru-RU" sz="1100" dirty="0" err="1" smtClean="0"/>
              <a:t>Мохито</a:t>
            </a:r>
            <a:r>
              <a:rPr lang="ru-RU" sz="1100" dirty="0" smtClean="0"/>
              <a:t>»</a:t>
            </a:r>
            <a:br>
              <a:rPr lang="ru-RU" sz="1100" dirty="0" smtClean="0"/>
            </a:br>
            <a:r>
              <a:rPr lang="ru-RU" sz="1100" dirty="0" smtClean="0"/>
              <a:t>«Сладкий сюрприз»/ Вес: 150г/ Миндаль в горьком шоколаде</a:t>
            </a:r>
            <a:br>
              <a:rPr lang="ru-RU" sz="1100" dirty="0" smtClean="0"/>
            </a:br>
            <a:r>
              <a:rPr lang="ru-RU" sz="1100" dirty="0" smtClean="0"/>
              <a:t>«Сладкий сюрприз»/ Вес: 150г/ Шоколадные конфеты со сливочными начинками</a:t>
            </a:r>
            <a:br>
              <a:rPr lang="ru-RU" sz="1100" dirty="0" smtClean="0"/>
            </a:br>
            <a:r>
              <a:rPr lang="ru-RU" sz="1100" dirty="0" smtClean="0"/>
              <a:t>«Шоколадное признание»/ Вес: 190г/ Шоколад горький, конфета «Марципан с корицей в горьком шоколаде»</a:t>
            </a:r>
            <a:br>
              <a:rPr lang="ru-RU" sz="1100" dirty="0" smtClean="0"/>
            </a:br>
            <a:r>
              <a:rPr lang="ru-RU" sz="1100" dirty="0" smtClean="0"/>
              <a:t>Вино </a:t>
            </a:r>
            <a:r>
              <a:rPr lang="en-US" sz="1100" dirty="0" smtClean="0"/>
              <a:t>CHIANTI </a:t>
            </a:r>
            <a:r>
              <a:rPr lang="en-US" sz="1100" dirty="0" err="1" smtClean="0"/>
              <a:t>Sant</a:t>
            </a:r>
            <a:r>
              <a:rPr lang="en-US" sz="1100" dirty="0" smtClean="0"/>
              <a:t> </a:t>
            </a:r>
            <a:r>
              <a:rPr lang="en-US" sz="1100" dirty="0" err="1" smtClean="0"/>
              <a:t>Orsola</a:t>
            </a:r>
            <a:r>
              <a:rPr lang="en-US" sz="1100" dirty="0" smtClean="0"/>
              <a:t> </a:t>
            </a:r>
            <a:r>
              <a:rPr lang="ru-RU" sz="1100" dirty="0" smtClean="0"/>
              <a:t>красное сухое 0,75л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Вес: 705г   </a:t>
            </a:r>
          </a:p>
          <a:p>
            <a:r>
              <a:rPr lang="ru-RU" sz="1100" dirty="0" smtClean="0"/>
              <a:t>Размер: 48х26,5x14,5см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6 660руб.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7_Коробка_круглая_00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1716"/>
            <a:ext cx="7308304" cy="6146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2204864"/>
            <a:ext cx="32403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КОРОБКА КРУГЛАЯ 003</a:t>
            </a:r>
          </a:p>
          <a:p>
            <a:endParaRPr lang="en-US" sz="1200" b="1" dirty="0" smtClean="0"/>
          </a:p>
          <a:p>
            <a:r>
              <a:rPr lang="ru-RU" sz="1100" dirty="0" smtClean="0"/>
              <a:t>«Подарок 026» / </a:t>
            </a:r>
            <a:r>
              <a:rPr lang="ru-RU" sz="1100" dirty="0" smtClean="0"/>
              <a:t>шоколадные </a:t>
            </a:r>
            <a:r>
              <a:rPr lang="ru-RU" sz="1100" dirty="0" smtClean="0"/>
              <a:t>конфеты «Ассорти» с шоколадными начинками; «Мешок 003»/ </a:t>
            </a:r>
            <a:r>
              <a:rPr lang="ru-RU" sz="1100" dirty="0" smtClean="0"/>
              <a:t>драже </a:t>
            </a:r>
            <a:r>
              <a:rPr lang="ru-RU" sz="1100" dirty="0" smtClean="0"/>
              <a:t>«Мандарин» в шоколаде; «Мешок 003» / </a:t>
            </a:r>
            <a:r>
              <a:rPr lang="ru-RU" sz="1100" dirty="0" smtClean="0"/>
              <a:t>драже </a:t>
            </a:r>
            <a:r>
              <a:rPr lang="ru-RU" sz="1100" dirty="0" smtClean="0"/>
              <a:t>«Миндаль» в  молочном шоколаде; «Мини-подарок 001» / </a:t>
            </a:r>
            <a:r>
              <a:rPr lang="ru-RU" sz="1100" dirty="0" smtClean="0"/>
              <a:t>конфеты </a:t>
            </a:r>
            <a:r>
              <a:rPr lang="ru-RU" sz="1100" dirty="0" smtClean="0"/>
              <a:t>глазированные «Сухофрукты в горьком шоколаде» (финик, абрикос, слива) 2шт. «Подарок 012» </a:t>
            </a:r>
            <a:r>
              <a:rPr lang="ru-RU" sz="1100" dirty="0" smtClean="0"/>
              <a:t>/Конфеты  </a:t>
            </a:r>
            <a:r>
              <a:rPr lang="ru-RU" sz="1100" dirty="0" smtClean="0"/>
              <a:t>желейные «Виноград" </a:t>
            </a:r>
            <a:r>
              <a:rPr lang="ru-RU" sz="1100" dirty="0" smtClean="0"/>
              <a:t>в  </a:t>
            </a:r>
            <a:r>
              <a:rPr lang="ru-RU" sz="1100" dirty="0" smtClean="0"/>
              <a:t>горьком шоколаде;</a:t>
            </a:r>
          </a:p>
          <a:p>
            <a:r>
              <a:rPr lang="ru-RU" sz="1100" dirty="0" smtClean="0"/>
              <a:t>«Мини-подарок 008» </a:t>
            </a:r>
            <a:r>
              <a:rPr lang="ru-RU" sz="1100" dirty="0" smtClean="0"/>
              <a:t>/Шоколад </a:t>
            </a:r>
            <a:r>
              <a:rPr lang="ru-RU" sz="1100" dirty="0" smtClean="0"/>
              <a:t>горький; «Мини-пакет 01» </a:t>
            </a:r>
            <a:r>
              <a:rPr lang="ru-RU" sz="1100" dirty="0" smtClean="0"/>
              <a:t>/Игристое </a:t>
            </a:r>
            <a:r>
              <a:rPr lang="ru-RU" sz="1100" dirty="0" smtClean="0"/>
              <a:t>вино «</a:t>
            </a:r>
            <a:r>
              <a:rPr lang="en-US" sz="1100" dirty="0" err="1" smtClean="0"/>
              <a:t>Veuve</a:t>
            </a:r>
            <a:r>
              <a:rPr lang="en-US" sz="1100" dirty="0" smtClean="0"/>
              <a:t> </a:t>
            </a:r>
            <a:r>
              <a:rPr lang="en-US" sz="1100" dirty="0" err="1" smtClean="0"/>
              <a:t>Devienne</a:t>
            </a:r>
            <a:r>
              <a:rPr lang="en-US" sz="1100" dirty="0" smtClean="0"/>
              <a:t> Brut» white brut / 0,75 </a:t>
            </a:r>
            <a:r>
              <a:rPr lang="ru-RU" sz="1100" dirty="0" smtClean="0"/>
              <a:t>л Бокал (2 шт</a:t>
            </a:r>
            <a:r>
              <a:rPr lang="ru-RU" sz="1100" dirty="0" smtClean="0"/>
              <a:t>.)</a:t>
            </a:r>
            <a:endParaRPr lang="en-US" sz="1100" dirty="0" smtClean="0"/>
          </a:p>
          <a:p>
            <a:r>
              <a:rPr lang="ru-RU" sz="1100" dirty="0" smtClean="0"/>
              <a:t>Вес: 920г</a:t>
            </a:r>
          </a:p>
          <a:p>
            <a:r>
              <a:rPr lang="ru-RU" sz="1100" dirty="0" smtClean="0"/>
              <a:t>Размер: 25,5х25,5x26,5см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8 210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77_0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2712" y="692696"/>
            <a:ext cx="6021288" cy="6021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916832"/>
            <a:ext cx="32403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Набор конфет и шоколада «Десертный»</a:t>
            </a:r>
          </a:p>
          <a:p>
            <a:endParaRPr lang="ru-RU" sz="1100" b="1" dirty="0" smtClean="0"/>
          </a:p>
          <a:p>
            <a:r>
              <a:rPr lang="ru-RU" sz="1100" dirty="0" smtClean="0"/>
              <a:t>«Визит»/ Вес: 75г/ Какао-крупка в белом шоколаде</a:t>
            </a:r>
            <a:br>
              <a:rPr lang="ru-RU" sz="1100" dirty="0" smtClean="0"/>
            </a:br>
            <a:r>
              <a:rPr lang="ru-RU" sz="1100" dirty="0" smtClean="0"/>
              <a:t>«Визит»/ Вес: 75г/ Какао-крупка в горьком шоколаде</a:t>
            </a:r>
            <a:br>
              <a:rPr lang="ru-RU" sz="1100" dirty="0" smtClean="0"/>
            </a:br>
            <a:r>
              <a:rPr lang="ru-RU" sz="1100" dirty="0" smtClean="0"/>
              <a:t>«Трио»/ Вес: 110г/ Конфеты "Солнечная абрикос" в горьком шоколаде</a:t>
            </a:r>
            <a:br>
              <a:rPr lang="ru-RU" sz="1100" dirty="0" smtClean="0"/>
            </a:br>
            <a:r>
              <a:rPr lang="ru-RU" sz="1100" dirty="0" smtClean="0"/>
              <a:t>«Трио»/ Вес: 90г/ Конфеты на основе натурального вишневого сока в горьком шоколаде</a:t>
            </a:r>
            <a:br>
              <a:rPr lang="ru-RU" sz="1100" dirty="0" smtClean="0"/>
            </a:br>
            <a:r>
              <a:rPr lang="ru-RU" sz="1100" dirty="0" smtClean="0"/>
              <a:t>«Трио»/ Вес: 85г/ Конфеты "Кофейное суфле" в горьком шоколаде</a:t>
            </a:r>
            <a:br>
              <a:rPr lang="ru-RU" sz="1100" dirty="0" smtClean="0"/>
            </a:br>
            <a:r>
              <a:rPr lang="ru-RU" sz="1100" dirty="0" smtClean="0"/>
              <a:t>«Трио»/ Вес: 90г/ Шоколад горький с миндалем</a:t>
            </a:r>
            <a:br>
              <a:rPr lang="ru-RU" sz="1100" dirty="0" smtClean="0"/>
            </a:br>
            <a:r>
              <a:rPr lang="ru-RU" sz="1100" dirty="0" smtClean="0"/>
              <a:t>«Трио»/ Вес: 75г/ Шоколадные конфеты с шоколадными начинками</a:t>
            </a:r>
            <a:br>
              <a:rPr lang="ru-RU" sz="1100" dirty="0" smtClean="0"/>
            </a:br>
            <a:r>
              <a:rPr lang="ru-RU" sz="1100" dirty="0" smtClean="0"/>
              <a:t>«Трио»/ Вес: 120г/ Марципан с имбирем в горьком шоколаде</a:t>
            </a:r>
          </a:p>
          <a:p>
            <a:r>
              <a:rPr lang="ru-RU" sz="1100" dirty="0" smtClean="0"/>
              <a:t>Виски </a:t>
            </a:r>
            <a:r>
              <a:rPr lang="en-US" sz="1100" dirty="0" smtClean="0"/>
              <a:t>Black Label Johnnie Walker 0</a:t>
            </a:r>
            <a:r>
              <a:rPr lang="ru-RU" sz="1100" dirty="0" smtClean="0"/>
              <a:t>,5л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Вес: 720г</a:t>
            </a:r>
          </a:p>
          <a:p>
            <a:r>
              <a:rPr lang="ru-RU" sz="1100" dirty="0" smtClean="0"/>
              <a:t>Размер: 28х28x8см</a:t>
            </a:r>
          </a:p>
          <a:p>
            <a:endParaRPr lang="ru-RU" sz="1100" dirty="0" smtClean="0"/>
          </a:p>
          <a:p>
            <a:r>
              <a:rPr lang="ru-RU" sz="1100" b="1" dirty="0" smtClean="0"/>
              <a:t>Стоимость: 9 200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44_Восьмигранник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124744"/>
            <a:ext cx="5517232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56992"/>
            <a:ext cx="39604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Tahoma" pitchFamily="34" charset="0"/>
                <a:cs typeface="Tahoma" pitchFamily="34" charset="0"/>
              </a:rPr>
              <a:t>Восьмигранник</a:t>
            </a:r>
          </a:p>
          <a:p>
            <a:endParaRPr lang="ru-RU" sz="1100" dirty="0" smtClean="0">
              <a:ea typeface="PT Sans" pitchFamily="34" charset="-52"/>
              <a:cs typeface="Arial" pitchFamily="34" charset="0"/>
            </a:endParaRPr>
          </a:p>
          <a:p>
            <a:r>
              <a:rPr lang="ru-RU" sz="1100" dirty="0" smtClean="0">
                <a:ea typeface="PT Sans" pitchFamily="34" charset="-52"/>
                <a:cs typeface="Arial" pitchFamily="34" charset="0"/>
              </a:rPr>
              <a:t>Шоколадные конфеты «Ассорти» со сливочной и шоколадной начинками</a:t>
            </a:r>
            <a:endParaRPr lang="ru-RU" sz="1100" dirty="0"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3960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Размер: 22,5х22,5х4см </a:t>
            </a:r>
          </a:p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Вес: </a:t>
            </a:r>
            <a:r>
              <a:rPr lang="ru-RU" sz="1100" dirty="0" smtClean="0">
                <a:ea typeface="Tahoma" pitchFamily="34" charset="0"/>
                <a:cs typeface="Tahoma" pitchFamily="34" charset="0"/>
              </a:rPr>
              <a:t>200г</a:t>
            </a:r>
            <a:endParaRPr lang="ru-RU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ea typeface="Tahoma" pitchFamily="34" charset="0"/>
                <a:cs typeface="Tahoma" pitchFamily="34" charset="0"/>
              </a:rPr>
              <a:t>Стоимость: </a:t>
            </a:r>
            <a:r>
              <a:rPr lang="en-US" sz="1100" b="1" dirty="0" smtClean="0">
                <a:ea typeface="Tahoma" pitchFamily="34" charset="0"/>
                <a:cs typeface="Tahoma" pitchFamily="34" charset="0"/>
              </a:rPr>
              <a:t>795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 руб.</a:t>
            </a:r>
            <a:endParaRPr lang="ru-RU" sz="1100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oloBox_строител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908720"/>
            <a:ext cx="5006442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132856"/>
            <a:ext cx="39604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Tahoma" pitchFamily="34" charset="0"/>
                <a:cs typeface="Tahoma" pitchFamily="34" charset="0"/>
              </a:rPr>
              <a:t>Поздравление 16</a:t>
            </a:r>
          </a:p>
          <a:p>
            <a:endParaRPr lang="ru-RU" sz="1400" dirty="0" smtClean="0">
              <a:ea typeface="PT Sans" pitchFamily="34" charset="-52"/>
              <a:cs typeface="Arial" pitchFamily="34" charset="0"/>
            </a:endParaRPr>
          </a:p>
          <a:p>
            <a:r>
              <a:rPr lang="ru-RU" sz="1100" dirty="0" smtClean="0">
                <a:ea typeface="PT Sans" pitchFamily="34" charset="-52"/>
                <a:cs typeface="Arial" pitchFamily="34" charset="0"/>
              </a:rPr>
              <a:t>Шоколад молочный с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 миндалем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, мармелад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 желейный </a:t>
            </a:r>
            <a:r>
              <a:rPr lang="ru-RU" sz="1100" dirty="0" smtClean="0">
                <a:ea typeface="PT Sans" pitchFamily="34" charset="-52"/>
                <a:cs typeface="Arial" pitchFamily="34" charset="0"/>
              </a:rPr>
              <a:t>апельсиновый, черничный, конфеты "Ванильное суфле" в горьком шоколаде</a:t>
            </a:r>
            <a:endParaRPr lang="ru-RU" sz="1100" dirty="0"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3960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Размер: 18х18х2см</a:t>
            </a:r>
          </a:p>
          <a:p>
            <a:r>
              <a:rPr lang="ru-RU" sz="1100" dirty="0" smtClean="0">
                <a:ea typeface="Tahoma" pitchFamily="34" charset="0"/>
                <a:cs typeface="Tahoma" pitchFamily="34" charset="0"/>
              </a:rPr>
              <a:t>Вес: 170г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ea typeface="Tahoma" pitchFamily="34" charset="0"/>
                <a:cs typeface="Tahoma" pitchFamily="34" charset="0"/>
              </a:rPr>
              <a:t>Стоимость: </a:t>
            </a:r>
            <a:r>
              <a:rPr lang="en-US" sz="1100" b="1" dirty="0" smtClean="0">
                <a:ea typeface="Tahoma" pitchFamily="34" charset="0"/>
                <a:cs typeface="Tahoma" pitchFamily="34" charset="0"/>
              </a:rPr>
              <a:t>995 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руб.</a:t>
            </a:r>
            <a:endParaRPr lang="ru-RU" sz="1100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340768"/>
            <a:ext cx="5586229" cy="41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Книга средняя</a:t>
            </a:r>
          </a:p>
          <a:p>
            <a:endParaRPr lang="ru-RU" sz="1100" dirty="0"/>
          </a:p>
          <a:p>
            <a:r>
              <a:rPr lang="ru-RU" sz="1100" dirty="0" smtClean="0"/>
              <a:t>Конфеты желейные "Яблоко", "Клубника", "Вишня", "Апельсин"  </a:t>
            </a:r>
            <a:r>
              <a:rPr lang="ru-RU" sz="1100" dirty="0" smtClean="0"/>
              <a:t>в  </a:t>
            </a:r>
            <a:r>
              <a:rPr lang="ru-RU" sz="1100" dirty="0" smtClean="0"/>
              <a:t>горьком шоколаде,  шоколадные конфеты  «Ассорти» с </a:t>
            </a:r>
            <a:r>
              <a:rPr lang="ru-RU" sz="1100" dirty="0" smtClean="0"/>
              <a:t> начинками </a:t>
            </a:r>
            <a:r>
              <a:rPr lang="ru-RU" sz="1100" dirty="0" smtClean="0"/>
              <a:t>пралине, шоколадные конфеты  «Ассорти» со сливочными и шоколадными начинками.</a:t>
            </a:r>
            <a:endParaRPr lang="ru-RU" sz="1100" dirty="0" smtClean="0">
              <a:cs typeface="Times New Roman" pitchFamily="18" charset="0"/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280 г</a:t>
            </a:r>
          </a:p>
          <a:p>
            <a:r>
              <a:rPr lang="ru-RU" sz="1100" dirty="0" smtClean="0"/>
              <a:t>Размер: 26х17,5х3,5см 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Стоимость: 1 000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052736"/>
            <a:ext cx="6192688" cy="465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Книга средняя</a:t>
            </a:r>
          </a:p>
          <a:p>
            <a:endParaRPr lang="ru-RU" sz="1100" b="1" dirty="0"/>
          </a:p>
          <a:p>
            <a:r>
              <a:rPr lang="ru-RU" sz="1100" dirty="0" smtClean="0"/>
              <a:t>Конфеты желейные "Яблоко", "Клубника", "Вишня", "Апельсин"  в </a:t>
            </a:r>
            <a:r>
              <a:rPr lang="ru-RU" sz="1100" dirty="0" smtClean="0"/>
              <a:t> горьком </a:t>
            </a:r>
            <a:r>
              <a:rPr lang="ru-RU" sz="1100" dirty="0" smtClean="0"/>
              <a:t>шоколаде,  шоколадные конфеты  «Ассорти» </a:t>
            </a:r>
            <a:r>
              <a:rPr lang="ru-RU" sz="1100" dirty="0" smtClean="0"/>
              <a:t>с  </a:t>
            </a:r>
            <a:r>
              <a:rPr lang="ru-RU" sz="1100" dirty="0" smtClean="0"/>
              <a:t>начинками пралине, шоколадные конфеты  «Ассорти» со сливочными и шоколадными начинками.</a:t>
            </a:r>
            <a:endParaRPr lang="ru-RU" sz="1100" dirty="0" smtClean="0">
              <a:cs typeface="Times New Roman" pitchFamily="18" charset="0"/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280 г</a:t>
            </a:r>
          </a:p>
          <a:p>
            <a:r>
              <a:rPr lang="ru-RU" sz="1100" dirty="0" smtClean="0"/>
              <a:t>Размер: 26х17,5х3,5см 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Стоимость: 1 000 руб.</a:t>
            </a:r>
            <a:endParaRPr lang="ru-RU" sz="1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034230"/>
            <a:ext cx="6084168" cy="45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Книга средняя</a:t>
            </a:r>
          </a:p>
          <a:p>
            <a:endParaRPr lang="ru-RU" sz="1100" b="1" dirty="0">
              <a:latin typeface="Cambria" pitchFamily="18" charset="0"/>
            </a:endParaRPr>
          </a:p>
          <a:p>
            <a:r>
              <a:rPr lang="ru-RU" sz="1100" dirty="0" smtClean="0"/>
              <a:t>Конфеты желейные "Яблоко", "Клубника", "Вишня", "Апельсин"  в </a:t>
            </a:r>
            <a:r>
              <a:rPr lang="ru-RU" sz="1100" dirty="0" smtClean="0"/>
              <a:t> горьком </a:t>
            </a:r>
            <a:r>
              <a:rPr lang="ru-RU" sz="1100" dirty="0" smtClean="0"/>
              <a:t>шоколаде,  шоколадные конфеты  «Ассорти» с </a:t>
            </a:r>
            <a:r>
              <a:rPr lang="ru-RU" sz="1100" dirty="0" smtClean="0"/>
              <a:t> начинками </a:t>
            </a:r>
            <a:r>
              <a:rPr lang="ru-RU" sz="1100" dirty="0" smtClean="0"/>
              <a:t>пралине, шоколадные конфеты  «Ассорти» со сливочными и шоколадными начинками.</a:t>
            </a:r>
            <a:endParaRPr lang="ru-RU" sz="1100" dirty="0" smtClean="0">
              <a:cs typeface="Times New Roman" pitchFamily="18" charset="0"/>
            </a:endParaRPr>
          </a:p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 smtClean="0"/>
              <a:t>Вес: 280 г</a:t>
            </a:r>
          </a:p>
          <a:p>
            <a:r>
              <a:rPr lang="ru-RU" sz="1100" dirty="0" smtClean="0"/>
              <a:t>Размер: 26х17,5х3,5см </a:t>
            </a:r>
          </a:p>
          <a:p>
            <a:endParaRPr lang="ru-RU" sz="1100" b="1" dirty="0" smtClean="0">
              <a:latin typeface="Cambria" pitchFamily="18" charset="0"/>
            </a:endParaRPr>
          </a:p>
          <a:p>
            <a:r>
              <a:rPr lang="ru-RU" sz="1100" b="1" dirty="0" smtClean="0">
                <a:latin typeface="Cambria" pitchFamily="18" charset="0"/>
              </a:rPr>
              <a:t>Стоимость: 1 000 руб.</a:t>
            </a:r>
            <a:endParaRPr lang="ru-RU" sz="11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нига-средняя-нова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124743"/>
            <a:ext cx="6267543" cy="470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Книга средняя</a:t>
            </a:r>
          </a:p>
          <a:p>
            <a:endParaRPr lang="ru-RU" sz="1100" b="1" dirty="0">
              <a:latin typeface="Cambria" pitchFamily="18" charset="0"/>
            </a:endParaRPr>
          </a:p>
          <a:p>
            <a:r>
              <a:rPr lang="ru-RU" sz="1100" dirty="0" smtClean="0"/>
              <a:t>Конфеты желейные "Яблоко", "Клубника", "Вишня", "Апельсин"  в горьком шоколаде,  шоколадные конфеты  «Ассорти» с начинками пралине, шоколадные конфеты  «Ассорти» со сливочными и шоколадными начинками.</a:t>
            </a:r>
            <a:endParaRPr lang="ru-RU" sz="1100" dirty="0" smtClean="0">
              <a:cs typeface="Times New Roman" pitchFamily="18" charset="0"/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r>
              <a:rPr lang="ru-RU" sz="1100" dirty="0" smtClean="0">
                <a:latin typeface="Cambria" pitchFamily="18" charset="0"/>
              </a:rPr>
              <a:t>Вес: 280 г</a:t>
            </a:r>
          </a:p>
          <a:p>
            <a:r>
              <a:rPr lang="ru-RU" sz="1100" dirty="0" smtClean="0">
                <a:latin typeface="Cambria" pitchFamily="18" charset="0"/>
              </a:rPr>
              <a:t>Размер: 26х17,5х3,5см </a:t>
            </a:r>
          </a:p>
          <a:p>
            <a:endParaRPr lang="ru-RU" sz="1100" b="1" dirty="0" smtClean="0">
              <a:latin typeface="Cambria" pitchFamily="18" charset="0"/>
            </a:endParaRPr>
          </a:p>
          <a:p>
            <a:r>
              <a:rPr lang="ru-RU" sz="1100" b="1" dirty="0" smtClean="0">
                <a:latin typeface="Cambria" pitchFamily="18" charset="0"/>
              </a:rPr>
              <a:t>Стоимость: 1 000 руб.</a:t>
            </a:r>
            <a:endParaRPr lang="ru-RU" sz="11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одарок-02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908720"/>
            <a:ext cx="5589240" cy="5589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492896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ПОДАРОК 0</a:t>
            </a:r>
            <a:r>
              <a:rPr lang="en-US" b="1" dirty="0" smtClean="0"/>
              <a:t>29</a:t>
            </a:r>
            <a:endParaRPr lang="ru-RU" b="1" dirty="0" smtClean="0"/>
          </a:p>
          <a:p>
            <a:endParaRPr lang="en-US" sz="1100" b="1" dirty="0" smtClean="0"/>
          </a:p>
          <a:p>
            <a:r>
              <a:rPr lang="ru-RU" sz="1100" dirty="0" smtClean="0"/>
              <a:t>Конфеты ручной работы</a:t>
            </a:r>
          </a:p>
          <a:p>
            <a:endParaRPr lang="en-US" sz="1100" dirty="0" smtClean="0"/>
          </a:p>
          <a:p>
            <a:r>
              <a:rPr lang="ru-RU" sz="1100" dirty="0" smtClean="0"/>
              <a:t>Вес: 165г   </a:t>
            </a:r>
          </a:p>
          <a:p>
            <a:r>
              <a:rPr lang="ru-RU" sz="1100" dirty="0" smtClean="0"/>
              <a:t>Размер: 14,5х23,5x4см</a:t>
            </a:r>
          </a:p>
          <a:p>
            <a:endParaRPr lang="ru-RU" sz="1200" dirty="0" smtClean="0"/>
          </a:p>
          <a:p>
            <a:r>
              <a:rPr lang="ru-RU" sz="1100" b="1" dirty="0" smtClean="0"/>
              <a:t>Стоимость: 1 105 руб.</a:t>
            </a:r>
            <a:endParaRPr lang="ru-RU"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1333</Words>
  <Application>Microsoft Office PowerPoint</Application>
  <PresentationFormat>Экран (4:3)</PresentationFormat>
  <Paragraphs>229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uss45</dc:creator>
  <cp:lastModifiedBy>evolkova</cp:lastModifiedBy>
  <cp:revision>42</cp:revision>
  <dcterms:created xsi:type="dcterms:W3CDTF">2018-05-21T12:04:13Z</dcterms:created>
  <dcterms:modified xsi:type="dcterms:W3CDTF">2018-07-05T08:32:03Z</dcterms:modified>
</cp:coreProperties>
</file>